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2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3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microsoft.com/office/2020/02/relationships/classificationlabels" Target="docMetadata/LabelInfo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5" r:id="rId2"/>
    <p:sldMasterId id="2147483920" r:id="rId3"/>
    <p:sldMasterId id="2147483927" r:id="rId4"/>
    <p:sldMasterId id="2147484071" r:id="rId5"/>
  </p:sldMasterIdLst>
  <p:notesMasterIdLst>
    <p:notesMasterId r:id="rId23"/>
  </p:notesMasterIdLst>
  <p:sldIdLst>
    <p:sldId id="258" r:id="rId6"/>
    <p:sldId id="2147483484" r:id="rId7"/>
    <p:sldId id="2147483485" r:id="rId8"/>
    <p:sldId id="2147483499" r:id="rId9"/>
    <p:sldId id="2147483486" r:id="rId10"/>
    <p:sldId id="2147483487" r:id="rId11"/>
    <p:sldId id="2147483488" r:id="rId12"/>
    <p:sldId id="2147483489" r:id="rId13"/>
    <p:sldId id="2147483498" r:id="rId14"/>
    <p:sldId id="2147483490" r:id="rId15"/>
    <p:sldId id="2147483491" r:id="rId16"/>
    <p:sldId id="2147483493" r:id="rId17"/>
    <p:sldId id="2147483492" r:id="rId18"/>
    <p:sldId id="2147483497" r:id="rId19"/>
    <p:sldId id="2147483494" r:id="rId20"/>
    <p:sldId id="2147483495" r:id="rId21"/>
    <p:sldId id="21474834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A4811B-CC91-A50A-F66B-3DF83BB0EA9A}" name="Gogi Anand" initials="GA" userId="S::gogianand@microsoft.com::5562d365-4417-403b-88d3-912176c451cb" providerId="AD"/>
  <p188:author id="{E04E1F2F-D814-282C-FFCB-EEE24659B25C}" name="Shailendra Hegde" initials="SH" userId="S::shahegde@microsoft.com::0947920a-c94d-4246-90d4-bdd31da02ffe" providerId="AD"/>
  <p188:author id="{5D1997AD-85C9-32C7-C117-4F36CE752132}" name="Jennifer Stoll" initials="JS" userId="S::jstoll@microsoft.com::34033918-e8c4-466a-b474-fa136e0430b4" providerId="AD"/>
  <p188:author id="{E34C9EF3-E1E3-BFEC-B934-904079844908}" name="Natasha Chornesky" initials="NC" userId="S::nacho@microsoft.com::c9c0feb4-b2cb-4bea-a721-0953709c3c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6BE7"/>
    <a:srgbClr val="E6E6E6"/>
    <a:srgbClr val="2CB4FE"/>
    <a:srgbClr val="1492E7"/>
    <a:srgbClr val="FFF8F3"/>
    <a:srgbClr val="9170BC"/>
    <a:srgbClr val="45D36A"/>
    <a:srgbClr val="E66C37"/>
    <a:srgbClr val="A0D1FF"/>
    <a:srgbClr val="717B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326C9A-7EC2-4A48-B52A-CB95C29F7467}" v="25" dt="2026-01-26T14:52:56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BCCC3A-C7E4-4824-AB04-296DE7C9CE27}" type="datetimeFigureOut">
              <a:rPr lang="en-GB" smtClean="0"/>
              <a:t>26/01/2026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A1610-9675-4096-9D9F-8D0515A8DE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072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5.jpe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4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6.jpe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jpe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Master" Target="../slideMasters/slideMaster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2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svg"/></Relationships>
</file>

<file path=ppt/slideLayouts/_rels/slideLayout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18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5.jpeg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Master" Target="../slideMasters/slideMaster4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4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5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4.jpe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56.jpeg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4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Master" Target="../slideMasters/slideMaster4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Master" Target="../slideMasters/slideMaster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4.xml"/></Relationships>
</file>

<file path=ppt/slideLayouts/_rels/slideLayout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Master" Target="../slideMasters/slideMaster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5.emf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4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99.jpe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4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ags" Target="../tags/tag1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4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5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jpeg"/><Relationship Id="rId1" Type="http://schemas.openxmlformats.org/officeDocument/2006/relationships/slideMaster" Target="../slideMasters/slideMaster5.xml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5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79.jpeg"/><Relationship Id="rId1" Type="http://schemas.openxmlformats.org/officeDocument/2006/relationships/slideMaster" Target="../slideMasters/slideMaster5.xml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07.png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5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0.png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6.png"/><Relationship Id="rId5" Type="http://schemas.openxmlformats.org/officeDocument/2006/relationships/image" Target="../media/image115.jpeg"/><Relationship Id="rId4" Type="http://schemas.microsoft.com/office/2007/relationships/hdphoto" Target="../media/hdphoto3.wdp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5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Master" Target="../slideMasters/slideMaster5.xml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Master" Target="../slideMasters/slideMaster5.xml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4.png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8.jpeg"/><Relationship Id="rId4" Type="http://schemas.openxmlformats.org/officeDocument/2006/relationships/image" Target="../media/image127.png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Master" Target="../slideMasters/slideMaster5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image" Target="../media/image131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33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7.jpeg"/><Relationship Id="rId4" Type="http://schemas.openxmlformats.org/officeDocument/2006/relationships/image" Target="../media/image136.png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42.jpeg"/><Relationship Id="rId5" Type="http://schemas.openxmlformats.org/officeDocument/2006/relationships/image" Target="../media/image141.jpeg"/><Relationship Id="rId4" Type="http://schemas.openxmlformats.org/officeDocument/2006/relationships/image" Target="../media/image140.png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45.png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46.jpeg"/><Relationship Id="rId4" Type="http://schemas.openxmlformats.org/officeDocument/2006/relationships/image" Target="../media/image145.png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5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Master" Target="../slideMasters/slideMaster5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image" Target="../media/image154.jpeg"/><Relationship Id="rId1" Type="http://schemas.openxmlformats.org/officeDocument/2006/relationships/slideMaster" Target="../slideMasters/slideMaster5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Master" Target="../slideMasters/slideMaster5.xml"/></Relationships>
</file>

<file path=ppt/slideLayouts/_rels/slideLayout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Master" Target="../slideMasters/slideMaster5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Master" Target="../slideMasters/slideMaster5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Master" Target="../slideMasters/slideMaster5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Master" Target="../slideMasters/slideMaster5.xml"/></Relationships>
</file>

<file path=ppt/slideLayouts/_rels/slideLayout3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5.xml"/></Relationships>
</file>

<file path=ppt/slideLayouts/_rels/slideLayout3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Master" Target="../slideMasters/slideMaster5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Master" Target="../slideMasters/slideMaster5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Master" Target="../slideMasters/slideMaster5.xml"/><Relationship Id="rId4" Type="http://schemas.microsoft.com/office/2007/relationships/hdphoto" Target="../media/hdphoto4.wdp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68.sv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Master" Target="../slideMasters/slideMaster5.xml"/></Relationships>
</file>

<file path=ppt/slideLayouts/_rels/slideLayout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Master" Target="../slideMasters/slideMaster5.xml"/></Relationships>
</file>

<file path=ppt/slideLayouts/_rels/slideLayout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Master" Target="../slideMasters/slideMaster5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72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74.svg"/><Relationship Id="rId4" Type="http://schemas.openxmlformats.org/officeDocument/2006/relationships/image" Target="../media/image173.png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svg"/><Relationship Id="rId2" Type="http://schemas.openxmlformats.org/officeDocument/2006/relationships/image" Target="../media/image175.png"/><Relationship Id="rId1" Type="http://schemas.openxmlformats.org/officeDocument/2006/relationships/slideMaster" Target="../slideMasters/slideMaster5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Master" Target="../slideMasters/slideMaster5.xml"/></Relationships>
</file>

<file path=ppt/slideLayouts/_rels/slideLayout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5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4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6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5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jpeg"/><Relationship Id="rId4" Type="http://schemas.openxmlformats.org/officeDocument/2006/relationships/image" Target="../media/image3.sv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svg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324880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090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843803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7647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77650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7734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75845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74665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5551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2679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19731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68729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66750" indent="-152400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85800" indent="-136525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3730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7602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80676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0700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78325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897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09107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1770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857078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12206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5074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4215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colorfulness, purple, violet, vector graphics&#10;&#10;Description automatically generated">
            <a:extLst>
              <a:ext uri="{FF2B5EF4-FFF2-40B4-BE49-F238E27FC236}">
                <a16:creationId xmlns:a16="http://schemas.microsoft.com/office/drawing/2014/main" id="{4B840B3D-D480-3F09-223B-FB61D5F9F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7903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7CED0F08-810D-C497-36A0-8C94FBE85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84E5E-31EE-F51E-42F7-9E99BCBE843D}"/>
              </a:ext>
            </a:extLst>
          </p:cNvPr>
          <p:cNvSpPr/>
          <p:nvPr userDrawn="1"/>
        </p:nvSpPr>
        <p:spPr bwMode="auto">
          <a:xfrm>
            <a:off x="5512777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Microsoft Viva logo" descr="Microsoft Viva logo">
            <a:extLst>
              <a:ext uri="{FF2B5EF4-FFF2-40B4-BE49-F238E27FC236}">
                <a16:creationId xmlns:a16="http://schemas.microsoft.com/office/drawing/2014/main" id="{CD82327C-D14B-AF36-01C1-CE64437274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391E6D0-AA56-AF1E-422D-010F6F98C8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8D5ED01-FBF2-7D25-6C9D-76DF9CDCF52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0879C17-EB8C-E700-D5DF-AA1CA98550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9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006184-D8BA-CC0B-CB04-5B1D842229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45684688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17169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493244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807311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6127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27E22D5C-C49E-EA75-FD96-F14535E570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0876FA-1D58-3F7A-1D9D-5FE535750906}"/>
              </a:ext>
            </a:extLst>
          </p:cNvPr>
          <p:cNvSpPr/>
          <p:nvPr userDrawn="1"/>
        </p:nvSpPr>
        <p:spPr bwMode="auto">
          <a:xfrm>
            <a:off x="5512780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22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70600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1489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2785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217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63796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5963" y="1438275"/>
            <a:ext cx="3273425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93822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437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9887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8109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858271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019717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1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lorfulness, creativity, vector graphics&#10;&#10;Description automatically generated">
            <a:extLst>
              <a:ext uri="{FF2B5EF4-FFF2-40B4-BE49-F238E27FC236}">
                <a16:creationId xmlns:a16="http://schemas.microsoft.com/office/drawing/2014/main" id="{DC570BC5-3FDB-81F1-508C-7AA55A18D3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46492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1361951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 b="0" i="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47593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49074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038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75529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6160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565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9E0B68-32A5-03F4-4CE8-ADADB21AF1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2279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0780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94272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140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93749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78194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14270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27650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762557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45937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513622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3BDD1-B07E-64ED-273C-82C424278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DA128-54EE-521D-FFF6-2A5548351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4326D-384D-50FC-678E-D9AF0629F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E701A-8D5D-4735-9002-6F83E5A7D5E9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7ABAC-E34A-C2A1-FB48-FF8E326E0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391B2-1F9F-422C-FB78-A3B639E6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4843D-63E2-444C-B295-BA8CB4FD7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50020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Session Divider - Opt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853889-1D0B-2346-A74D-800569339FA7}"/>
              </a:ext>
            </a:extLst>
          </p:cNvPr>
          <p:cNvSpPr/>
          <p:nvPr userDrawn="1"/>
        </p:nvSpPr>
        <p:spPr>
          <a:xfrm>
            <a:off x="-2" y="4800600"/>
            <a:ext cx="12192002" cy="2057400"/>
          </a:xfrm>
          <a:prstGeom prst="rect">
            <a:avLst/>
          </a:prstGeom>
          <a:gradFill flip="none" rotWithShape="1">
            <a:gsLst>
              <a:gs pos="60000">
                <a:schemeClr val="tx1">
                  <a:alpha val="20365"/>
                </a:schemeClr>
              </a:gs>
              <a:gs pos="98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FEAAB-13DC-D241-9B9A-973B3CA3DF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3427200"/>
            <a:ext cx="11016000" cy="2174400"/>
          </a:xfrm>
        </p:spPr>
        <p:txBody>
          <a:bodyPr anchor="b"/>
          <a:lstStyle>
            <a:lvl1pPr>
              <a:defRPr sz="6000" spc="-15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/>
              <a:t>Session Divider Opt2</a:t>
            </a:r>
            <a:endParaRPr lang="en-US"/>
          </a:p>
        </p:txBody>
      </p:sp>
      <p:sp>
        <p:nvSpPr>
          <p:cNvPr id="7" name="Text Placeholder 23">
            <a:extLst>
              <a:ext uri="{FF2B5EF4-FFF2-40B4-BE49-F238E27FC236}">
                <a16:creationId xmlns:a16="http://schemas.microsoft.com/office/drawing/2014/main" id="{EE9654EC-8365-B642-BDBC-CD60416E9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7374" y="5688000"/>
            <a:ext cx="5508625" cy="427088"/>
          </a:xfr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Speaker &gt;</a:t>
            </a:r>
          </a:p>
        </p:txBody>
      </p:sp>
      <p:sp>
        <p:nvSpPr>
          <p:cNvPr id="8" name="Text Placeholder 23">
            <a:extLst>
              <a:ext uri="{FF2B5EF4-FFF2-40B4-BE49-F238E27FC236}">
                <a16:creationId xmlns:a16="http://schemas.microsoft.com/office/drawing/2014/main" id="{D29A1AF4-AC55-8F4E-904A-42F26A854B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7374" y="622779"/>
            <a:ext cx="5508625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Executive Briefing Centre</a:t>
            </a:r>
          </a:p>
        </p:txBody>
      </p:sp>
    </p:spTree>
    <p:extLst>
      <p:ext uri="{BB962C8B-B14F-4D97-AF65-F5344CB8AC3E}">
        <p14:creationId xmlns:p14="http://schemas.microsoft.com/office/powerpoint/2010/main" val="287260407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6FFA9AB1-4760-8748-8216-E30553A35EE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2788" y="235877"/>
            <a:ext cx="11441877" cy="434684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667" b="1" i="0">
                <a:solidFill>
                  <a:srgbClr val="374343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GB"/>
              <a:t>CLICK TO ADD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1BB066-17A5-4AB4-A39D-2FBBE87A4503}"/>
              </a:ext>
            </a:extLst>
          </p:cNvPr>
          <p:cNvSpPr txBox="1">
            <a:spLocks/>
          </p:cNvSpPr>
          <p:nvPr userDrawn="1"/>
        </p:nvSpPr>
        <p:spPr>
          <a:xfrm>
            <a:off x="11695680" y="6494509"/>
            <a:ext cx="496321" cy="2639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b="1" i="0" kern="1200">
                <a:solidFill>
                  <a:schemeClr val="bg1">
                    <a:lumMod val="65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10D5FE9-2A79-444A-9290-1FA81DFB6083}" type="slidenum">
              <a:rPr lang="en-US" sz="1000" b="0" smtClean="0"/>
              <a:pPr/>
              <a:t>‹#›</a:t>
            </a:fld>
            <a:endParaRPr lang="en-US" sz="1000" b="0"/>
          </a:p>
        </p:txBody>
      </p:sp>
    </p:spTree>
    <p:extLst>
      <p:ext uri="{BB962C8B-B14F-4D97-AF65-F5344CB8AC3E}">
        <p14:creationId xmlns:p14="http://schemas.microsoft.com/office/powerpoint/2010/main" val="2238744970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green object with a blue background&#10;&#10;Description automatically generated">
            <a:extLst>
              <a:ext uri="{FF2B5EF4-FFF2-40B4-BE49-F238E27FC236}">
                <a16:creationId xmlns:a16="http://schemas.microsoft.com/office/drawing/2014/main" id="{3E9BD5E2-BF7B-4350-84BC-D4093133E8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828" t="13188" r="21853" b="154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722596"/>
            <a:ext cx="4167887" cy="1828193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rgbClr val="95E3D7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D866E7-1C40-44E3-9151-7B95A2FB4330}"/>
              </a:ext>
            </a:extLst>
          </p:cNvPr>
          <p:cNvGrpSpPr/>
          <p:nvPr userDrawn="1"/>
        </p:nvGrpSpPr>
        <p:grpSpPr>
          <a:xfrm>
            <a:off x="584201" y="586071"/>
            <a:ext cx="1884394" cy="292608"/>
            <a:chOff x="584201" y="586071"/>
            <a:chExt cx="1884394" cy="292608"/>
          </a:xfrm>
        </p:grpSpPr>
        <p:sp>
          <p:nvSpPr>
            <p:cNvPr id="3" name="Microsoft Viva logo" descr="Microsoft Viva logo">
              <a:extLst>
                <a:ext uri="{FF2B5EF4-FFF2-40B4-BE49-F238E27FC236}">
                  <a16:creationId xmlns:a16="http://schemas.microsoft.com/office/drawing/2014/main" id="{267EAAA3-0163-7FC4-ED5A-CDA76E2ABDB5}"/>
                </a:ext>
              </a:extLst>
            </p:cNvPr>
            <p:cNvSpPr/>
            <p:nvPr/>
          </p:nvSpPr>
          <p:spPr>
            <a:xfrm>
              <a:off x="964550" y="631669"/>
              <a:ext cx="992022" cy="191698"/>
            </a:xfrm>
            <a:custGeom>
              <a:avLst/>
              <a:gdLst>
                <a:gd name="connsiteX0" fmla="*/ 190033 w 992022"/>
                <a:gd name="connsiteY0" fmla="*/ 12924 h 191698"/>
                <a:gd name="connsiteX1" fmla="*/ 190033 w 992022"/>
                <a:gd name="connsiteY1" fmla="*/ 188488 h 191698"/>
                <a:gd name="connsiteX2" fmla="*/ 159553 w 992022"/>
                <a:gd name="connsiteY2" fmla="*/ 188488 h 191698"/>
                <a:gd name="connsiteX3" fmla="*/ 159553 w 992022"/>
                <a:gd name="connsiteY3" fmla="*/ 50881 h 191698"/>
                <a:gd name="connsiteX4" fmla="*/ 159065 w 992022"/>
                <a:gd name="connsiteY4" fmla="*/ 50881 h 191698"/>
                <a:gd name="connsiteX5" fmla="*/ 104567 w 992022"/>
                <a:gd name="connsiteY5" fmla="*/ 188488 h 191698"/>
                <a:gd name="connsiteX6" fmla="*/ 84369 w 992022"/>
                <a:gd name="connsiteY6" fmla="*/ 188488 h 191698"/>
                <a:gd name="connsiteX7" fmla="*/ 28529 w 992022"/>
                <a:gd name="connsiteY7" fmla="*/ 50881 h 191698"/>
                <a:gd name="connsiteX8" fmla="*/ 28164 w 992022"/>
                <a:gd name="connsiteY8" fmla="*/ 50881 h 191698"/>
                <a:gd name="connsiteX9" fmla="*/ 28164 w 992022"/>
                <a:gd name="connsiteY9" fmla="*/ 188488 h 191698"/>
                <a:gd name="connsiteX10" fmla="*/ 0 w 992022"/>
                <a:gd name="connsiteY10" fmla="*/ 188488 h 191698"/>
                <a:gd name="connsiteX11" fmla="*/ 0 w 992022"/>
                <a:gd name="connsiteY11" fmla="*/ 12924 h 191698"/>
                <a:gd name="connsiteX12" fmla="*/ 43729 w 992022"/>
                <a:gd name="connsiteY12" fmla="*/ 12924 h 191698"/>
                <a:gd name="connsiteX13" fmla="*/ 94163 w 992022"/>
                <a:gd name="connsiteY13" fmla="*/ 143053 h 191698"/>
                <a:gd name="connsiteX14" fmla="*/ 94894 w 992022"/>
                <a:gd name="connsiteY14" fmla="*/ 143053 h 191698"/>
                <a:gd name="connsiteX15" fmla="*/ 148173 w 992022"/>
                <a:gd name="connsiteY15" fmla="*/ 12924 h 191698"/>
                <a:gd name="connsiteX16" fmla="*/ 190033 w 992022"/>
                <a:gd name="connsiteY16" fmla="*/ 12924 h 191698"/>
                <a:gd name="connsiteX17" fmla="*/ 215514 w 992022"/>
                <a:gd name="connsiteY17" fmla="*/ 26253 h 191698"/>
                <a:gd name="connsiteX18" fmla="*/ 220838 w 992022"/>
                <a:gd name="connsiteY18" fmla="*/ 13940 h 191698"/>
                <a:gd name="connsiteX19" fmla="*/ 233517 w 992022"/>
                <a:gd name="connsiteY19" fmla="*/ 8981 h 191698"/>
                <a:gd name="connsiteX20" fmla="*/ 246482 w 992022"/>
                <a:gd name="connsiteY20" fmla="*/ 14061 h 191698"/>
                <a:gd name="connsiteX21" fmla="*/ 251643 w 992022"/>
                <a:gd name="connsiteY21" fmla="*/ 26253 h 191698"/>
                <a:gd name="connsiteX22" fmla="*/ 246400 w 992022"/>
                <a:gd name="connsiteY22" fmla="*/ 38364 h 191698"/>
                <a:gd name="connsiteX23" fmla="*/ 233517 w 992022"/>
                <a:gd name="connsiteY23" fmla="*/ 43282 h 191698"/>
                <a:gd name="connsiteX24" fmla="*/ 220716 w 992022"/>
                <a:gd name="connsiteY24" fmla="*/ 38324 h 191698"/>
                <a:gd name="connsiteX25" fmla="*/ 215514 w 992022"/>
                <a:gd name="connsiteY25" fmla="*/ 26253 h 191698"/>
                <a:gd name="connsiteX26" fmla="*/ 248189 w 992022"/>
                <a:gd name="connsiteY26" fmla="*/ 188488 h 191698"/>
                <a:gd name="connsiteX27" fmla="*/ 218562 w 992022"/>
                <a:gd name="connsiteY27" fmla="*/ 188488 h 191698"/>
                <a:gd name="connsiteX28" fmla="*/ 218562 w 992022"/>
                <a:gd name="connsiteY28" fmla="*/ 62626 h 191698"/>
                <a:gd name="connsiteX29" fmla="*/ 248189 w 992022"/>
                <a:gd name="connsiteY29" fmla="*/ 62626 h 191698"/>
                <a:gd name="connsiteX30" fmla="*/ 248189 w 992022"/>
                <a:gd name="connsiteY30" fmla="*/ 188488 h 191698"/>
                <a:gd name="connsiteX31" fmla="*/ 338044 w 992022"/>
                <a:gd name="connsiteY31" fmla="*/ 166949 h 191698"/>
                <a:gd name="connsiteX32" fmla="*/ 352633 w 992022"/>
                <a:gd name="connsiteY32" fmla="*/ 163901 h 191698"/>
                <a:gd name="connsiteX33" fmla="*/ 367345 w 992022"/>
                <a:gd name="connsiteY33" fmla="*/ 155814 h 191698"/>
                <a:gd name="connsiteX34" fmla="*/ 367345 w 992022"/>
                <a:gd name="connsiteY34" fmla="*/ 183368 h 191698"/>
                <a:gd name="connsiteX35" fmla="*/ 351252 w 992022"/>
                <a:gd name="connsiteY35" fmla="*/ 189504 h 191698"/>
                <a:gd name="connsiteX36" fmla="*/ 331460 w 992022"/>
                <a:gd name="connsiteY36" fmla="*/ 191577 h 191698"/>
                <a:gd name="connsiteX37" fmla="*/ 286268 w 992022"/>
                <a:gd name="connsiteY37" fmla="*/ 174020 h 191698"/>
                <a:gd name="connsiteX38" fmla="*/ 268874 w 992022"/>
                <a:gd name="connsiteY38" fmla="*/ 129154 h 191698"/>
                <a:gd name="connsiteX39" fmla="*/ 286634 w 992022"/>
                <a:gd name="connsiteY39" fmla="*/ 79126 h 191698"/>
                <a:gd name="connsiteX40" fmla="*/ 336946 w 992022"/>
                <a:gd name="connsiteY40" fmla="*/ 59456 h 191698"/>
                <a:gd name="connsiteX41" fmla="*/ 353771 w 992022"/>
                <a:gd name="connsiteY41" fmla="*/ 61610 h 191698"/>
                <a:gd name="connsiteX42" fmla="*/ 367304 w 992022"/>
                <a:gd name="connsiteY42" fmla="*/ 66568 h 191698"/>
                <a:gd name="connsiteX43" fmla="*/ 367304 w 992022"/>
                <a:gd name="connsiteY43" fmla="*/ 94976 h 191698"/>
                <a:gd name="connsiteX44" fmla="*/ 353284 w 992022"/>
                <a:gd name="connsiteY44" fmla="*/ 87213 h 191698"/>
                <a:gd name="connsiteX45" fmla="*/ 338653 w 992022"/>
                <a:gd name="connsiteY45" fmla="*/ 84450 h 191698"/>
                <a:gd name="connsiteX46" fmla="*/ 310368 w 992022"/>
                <a:gd name="connsiteY46" fmla="*/ 95829 h 191698"/>
                <a:gd name="connsiteX47" fmla="*/ 299598 w 992022"/>
                <a:gd name="connsiteY47" fmla="*/ 126553 h 191698"/>
                <a:gd name="connsiteX48" fmla="*/ 309961 w 992022"/>
                <a:gd name="connsiteY48" fmla="*/ 156301 h 191698"/>
                <a:gd name="connsiteX49" fmla="*/ 338044 w 992022"/>
                <a:gd name="connsiteY49" fmla="*/ 166949 h 191698"/>
                <a:gd name="connsiteX50" fmla="*/ 451673 w 992022"/>
                <a:gd name="connsiteY50" fmla="*/ 60554 h 191698"/>
                <a:gd name="connsiteX51" fmla="*/ 458053 w 992022"/>
                <a:gd name="connsiteY51" fmla="*/ 61041 h 191698"/>
                <a:gd name="connsiteX52" fmla="*/ 462849 w 992022"/>
                <a:gd name="connsiteY52" fmla="*/ 62260 h 191698"/>
                <a:gd name="connsiteX53" fmla="*/ 462849 w 992022"/>
                <a:gd name="connsiteY53" fmla="*/ 92253 h 191698"/>
                <a:gd name="connsiteX54" fmla="*/ 456062 w 992022"/>
                <a:gd name="connsiteY54" fmla="*/ 89002 h 191698"/>
                <a:gd name="connsiteX55" fmla="*/ 445211 w 992022"/>
                <a:gd name="connsiteY55" fmla="*/ 87457 h 191698"/>
                <a:gd name="connsiteX56" fmla="*/ 426801 w 992022"/>
                <a:gd name="connsiteY56" fmla="*/ 96642 h 191698"/>
                <a:gd name="connsiteX57" fmla="*/ 419283 w 992022"/>
                <a:gd name="connsiteY57" fmla="*/ 124927 h 191698"/>
                <a:gd name="connsiteX58" fmla="*/ 419283 w 992022"/>
                <a:gd name="connsiteY58" fmla="*/ 188488 h 191698"/>
                <a:gd name="connsiteX59" fmla="*/ 389656 w 992022"/>
                <a:gd name="connsiteY59" fmla="*/ 188488 h 191698"/>
                <a:gd name="connsiteX60" fmla="*/ 389656 w 992022"/>
                <a:gd name="connsiteY60" fmla="*/ 62626 h 191698"/>
                <a:gd name="connsiteX61" fmla="*/ 419283 w 992022"/>
                <a:gd name="connsiteY61" fmla="*/ 62626 h 191698"/>
                <a:gd name="connsiteX62" fmla="*/ 419283 w 992022"/>
                <a:gd name="connsiteY62" fmla="*/ 82459 h 191698"/>
                <a:gd name="connsiteX63" fmla="*/ 419771 w 992022"/>
                <a:gd name="connsiteY63" fmla="*/ 82459 h 191698"/>
                <a:gd name="connsiteX64" fmla="*/ 432003 w 992022"/>
                <a:gd name="connsiteY64" fmla="*/ 66365 h 191698"/>
                <a:gd name="connsiteX65" fmla="*/ 451714 w 992022"/>
                <a:gd name="connsiteY65" fmla="*/ 60554 h 191698"/>
                <a:gd name="connsiteX66" fmla="*/ 464475 w 992022"/>
                <a:gd name="connsiteY66" fmla="*/ 127406 h 191698"/>
                <a:gd name="connsiteX67" fmla="*/ 482112 w 992022"/>
                <a:gd name="connsiteY67" fmla="*/ 77948 h 191698"/>
                <a:gd name="connsiteX68" fmla="*/ 531084 w 992022"/>
                <a:gd name="connsiteY68" fmla="*/ 59700 h 191698"/>
                <a:gd name="connsiteX69" fmla="*/ 577169 w 992022"/>
                <a:gd name="connsiteY69" fmla="*/ 77257 h 191698"/>
                <a:gd name="connsiteX70" fmla="*/ 593750 w 992022"/>
                <a:gd name="connsiteY70" fmla="*/ 124724 h 191698"/>
                <a:gd name="connsiteX71" fmla="*/ 576113 w 992022"/>
                <a:gd name="connsiteY71" fmla="*/ 173452 h 191698"/>
                <a:gd name="connsiteX72" fmla="*/ 528117 w 992022"/>
                <a:gd name="connsiteY72" fmla="*/ 191577 h 191698"/>
                <a:gd name="connsiteX73" fmla="*/ 481665 w 992022"/>
                <a:gd name="connsiteY73" fmla="*/ 174386 h 191698"/>
                <a:gd name="connsiteX74" fmla="*/ 464475 w 992022"/>
                <a:gd name="connsiteY74" fmla="*/ 127447 h 191698"/>
                <a:gd name="connsiteX75" fmla="*/ 495320 w 992022"/>
                <a:gd name="connsiteY75" fmla="*/ 126472 h 191698"/>
                <a:gd name="connsiteX76" fmla="*/ 504261 w 992022"/>
                <a:gd name="connsiteY76" fmla="*/ 156586 h 191698"/>
                <a:gd name="connsiteX77" fmla="*/ 529864 w 992022"/>
                <a:gd name="connsiteY77" fmla="*/ 166990 h 191698"/>
                <a:gd name="connsiteX78" fmla="*/ 554452 w 992022"/>
                <a:gd name="connsiteY78" fmla="*/ 156586 h 191698"/>
                <a:gd name="connsiteX79" fmla="*/ 562905 w 992022"/>
                <a:gd name="connsiteY79" fmla="*/ 125740 h 191698"/>
                <a:gd name="connsiteX80" fmla="*/ 554167 w 992022"/>
                <a:gd name="connsiteY80" fmla="*/ 95057 h 191698"/>
                <a:gd name="connsiteX81" fmla="*/ 529621 w 992022"/>
                <a:gd name="connsiteY81" fmla="*/ 84694 h 191698"/>
                <a:gd name="connsiteX82" fmla="*/ 504342 w 992022"/>
                <a:gd name="connsiteY82" fmla="*/ 95545 h 191698"/>
                <a:gd name="connsiteX83" fmla="*/ 495361 w 992022"/>
                <a:gd name="connsiteY83" fmla="*/ 126472 h 191698"/>
                <a:gd name="connsiteX84" fmla="*/ 637885 w 992022"/>
                <a:gd name="connsiteY84" fmla="*/ 95748 h 191698"/>
                <a:gd name="connsiteX85" fmla="*/ 641909 w 992022"/>
                <a:gd name="connsiteY85" fmla="*/ 105745 h 191698"/>
                <a:gd name="connsiteX86" fmla="*/ 659790 w 992022"/>
                <a:gd name="connsiteY86" fmla="*/ 114849 h 191698"/>
                <a:gd name="connsiteX87" fmla="*/ 684703 w 992022"/>
                <a:gd name="connsiteY87" fmla="*/ 130820 h 191698"/>
                <a:gd name="connsiteX88" fmla="*/ 691855 w 992022"/>
                <a:gd name="connsiteY88" fmla="*/ 152319 h 191698"/>
                <a:gd name="connsiteX89" fmla="*/ 678200 w 992022"/>
                <a:gd name="connsiteY89" fmla="*/ 180848 h 191698"/>
                <a:gd name="connsiteX90" fmla="*/ 641299 w 992022"/>
                <a:gd name="connsiteY90" fmla="*/ 191618 h 191698"/>
                <a:gd name="connsiteX91" fmla="*/ 623987 w 992022"/>
                <a:gd name="connsiteY91" fmla="*/ 189708 h 191698"/>
                <a:gd name="connsiteX92" fmla="*/ 607893 w 992022"/>
                <a:gd name="connsiteY92" fmla="*/ 184871 h 191698"/>
                <a:gd name="connsiteX93" fmla="*/ 607893 w 992022"/>
                <a:gd name="connsiteY93" fmla="*/ 155732 h 191698"/>
                <a:gd name="connsiteX94" fmla="*/ 625287 w 992022"/>
                <a:gd name="connsiteY94" fmla="*/ 164673 h 191698"/>
                <a:gd name="connsiteX95" fmla="*/ 642193 w 992022"/>
                <a:gd name="connsiteY95" fmla="*/ 167965 h 191698"/>
                <a:gd name="connsiteX96" fmla="*/ 657027 w 992022"/>
                <a:gd name="connsiteY96" fmla="*/ 165161 h 191698"/>
                <a:gd name="connsiteX97" fmla="*/ 661782 w 992022"/>
                <a:gd name="connsiteY97" fmla="*/ 155732 h 191698"/>
                <a:gd name="connsiteX98" fmla="*/ 656824 w 992022"/>
                <a:gd name="connsiteY98" fmla="*/ 145369 h 191698"/>
                <a:gd name="connsiteX99" fmla="*/ 638007 w 992022"/>
                <a:gd name="connsiteY99" fmla="*/ 135616 h 191698"/>
                <a:gd name="connsiteX100" fmla="*/ 614761 w 992022"/>
                <a:gd name="connsiteY100" fmla="*/ 120172 h 191698"/>
                <a:gd name="connsiteX101" fmla="*/ 607893 w 992022"/>
                <a:gd name="connsiteY101" fmla="*/ 98389 h 191698"/>
                <a:gd name="connsiteX102" fmla="*/ 621426 w 992022"/>
                <a:gd name="connsiteY102" fmla="*/ 70429 h 191698"/>
                <a:gd name="connsiteX103" fmla="*/ 656499 w 992022"/>
                <a:gd name="connsiteY103" fmla="*/ 59456 h 191698"/>
                <a:gd name="connsiteX104" fmla="*/ 671332 w 992022"/>
                <a:gd name="connsiteY104" fmla="*/ 60919 h 191698"/>
                <a:gd name="connsiteX105" fmla="*/ 685028 w 992022"/>
                <a:gd name="connsiteY105" fmla="*/ 64740 h 191698"/>
                <a:gd name="connsiteX106" fmla="*/ 685028 w 992022"/>
                <a:gd name="connsiteY106" fmla="*/ 92903 h 191698"/>
                <a:gd name="connsiteX107" fmla="*/ 671332 w 992022"/>
                <a:gd name="connsiteY107" fmla="*/ 86157 h 191698"/>
                <a:gd name="connsiteX108" fmla="*/ 655767 w 992022"/>
                <a:gd name="connsiteY108" fmla="*/ 83353 h 191698"/>
                <a:gd name="connsiteX109" fmla="*/ 642600 w 992022"/>
                <a:gd name="connsiteY109" fmla="*/ 86644 h 191698"/>
                <a:gd name="connsiteX110" fmla="*/ 637885 w 992022"/>
                <a:gd name="connsiteY110" fmla="*/ 95707 h 191698"/>
                <a:gd name="connsiteX111" fmla="*/ 704616 w 992022"/>
                <a:gd name="connsiteY111" fmla="*/ 127406 h 191698"/>
                <a:gd name="connsiteX112" fmla="*/ 722254 w 992022"/>
                <a:gd name="connsiteY112" fmla="*/ 77948 h 191698"/>
                <a:gd name="connsiteX113" fmla="*/ 771225 w 992022"/>
                <a:gd name="connsiteY113" fmla="*/ 59700 h 191698"/>
                <a:gd name="connsiteX114" fmla="*/ 817311 w 992022"/>
                <a:gd name="connsiteY114" fmla="*/ 77257 h 191698"/>
                <a:gd name="connsiteX115" fmla="*/ 833892 w 992022"/>
                <a:gd name="connsiteY115" fmla="*/ 124724 h 191698"/>
                <a:gd name="connsiteX116" fmla="*/ 816254 w 992022"/>
                <a:gd name="connsiteY116" fmla="*/ 173452 h 191698"/>
                <a:gd name="connsiteX117" fmla="*/ 768259 w 992022"/>
                <a:gd name="connsiteY117" fmla="*/ 191577 h 191698"/>
                <a:gd name="connsiteX118" fmla="*/ 721807 w 992022"/>
                <a:gd name="connsiteY118" fmla="*/ 174386 h 191698"/>
                <a:gd name="connsiteX119" fmla="*/ 704616 w 992022"/>
                <a:gd name="connsiteY119" fmla="*/ 127447 h 191698"/>
                <a:gd name="connsiteX120" fmla="*/ 735462 w 992022"/>
                <a:gd name="connsiteY120" fmla="*/ 126472 h 191698"/>
                <a:gd name="connsiteX121" fmla="*/ 744403 w 992022"/>
                <a:gd name="connsiteY121" fmla="*/ 156586 h 191698"/>
                <a:gd name="connsiteX122" fmla="*/ 770006 w 992022"/>
                <a:gd name="connsiteY122" fmla="*/ 166990 h 191698"/>
                <a:gd name="connsiteX123" fmla="*/ 794634 w 992022"/>
                <a:gd name="connsiteY123" fmla="*/ 156586 h 191698"/>
                <a:gd name="connsiteX124" fmla="*/ 803087 w 992022"/>
                <a:gd name="connsiteY124" fmla="*/ 125740 h 191698"/>
                <a:gd name="connsiteX125" fmla="*/ 794349 w 992022"/>
                <a:gd name="connsiteY125" fmla="*/ 95057 h 191698"/>
                <a:gd name="connsiteX126" fmla="*/ 769803 w 992022"/>
                <a:gd name="connsiteY126" fmla="*/ 84694 h 191698"/>
                <a:gd name="connsiteX127" fmla="*/ 744525 w 992022"/>
                <a:gd name="connsiteY127" fmla="*/ 95545 h 191698"/>
                <a:gd name="connsiteX128" fmla="*/ 735543 w 992022"/>
                <a:gd name="connsiteY128" fmla="*/ 126472 h 191698"/>
                <a:gd name="connsiteX129" fmla="*/ 932282 w 992022"/>
                <a:gd name="connsiteY129" fmla="*/ 86929 h 191698"/>
                <a:gd name="connsiteX130" fmla="*/ 888147 w 992022"/>
                <a:gd name="connsiteY130" fmla="*/ 86929 h 191698"/>
                <a:gd name="connsiteX131" fmla="*/ 888147 w 992022"/>
                <a:gd name="connsiteY131" fmla="*/ 188570 h 191698"/>
                <a:gd name="connsiteX132" fmla="*/ 858154 w 992022"/>
                <a:gd name="connsiteY132" fmla="*/ 188570 h 191698"/>
                <a:gd name="connsiteX133" fmla="*/ 858154 w 992022"/>
                <a:gd name="connsiteY133" fmla="*/ 86929 h 191698"/>
                <a:gd name="connsiteX134" fmla="*/ 837103 w 992022"/>
                <a:gd name="connsiteY134" fmla="*/ 86929 h 191698"/>
                <a:gd name="connsiteX135" fmla="*/ 837103 w 992022"/>
                <a:gd name="connsiteY135" fmla="*/ 62708 h 191698"/>
                <a:gd name="connsiteX136" fmla="*/ 858154 w 992022"/>
                <a:gd name="connsiteY136" fmla="*/ 62708 h 191698"/>
                <a:gd name="connsiteX137" fmla="*/ 858154 w 992022"/>
                <a:gd name="connsiteY137" fmla="*/ 45192 h 191698"/>
                <a:gd name="connsiteX138" fmla="*/ 871078 w 992022"/>
                <a:gd name="connsiteY138" fmla="*/ 12680 h 191698"/>
                <a:gd name="connsiteX139" fmla="*/ 904199 w 992022"/>
                <a:gd name="connsiteY139" fmla="*/ 0 h 191698"/>
                <a:gd name="connsiteX140" fmla="*/ 913750 w 992022"/>
                <a:gd name="connsiteY140" fmla="*/ 569 h 191698"/>
                <a:gd name="connsiteX141" fmla="*/ 921106 w 992022"/>
                <a:gd name="connsiteY141" fmla="*/ 2235 h 191698"/>
                <a:gd name="connsiteX142" fmla="*/ 921106 w 992022"/>
                <a:gd name="connsiteY142" fmla="*/ 27838 h 191698"/>
                <a:gd name="connsiteX143" fmla="*/ 915944 w 992022"/>
                <a:gd name="connsiteY143" fmla="*/ 25766 h 191698"/>
                <a:gd name="connsiteX144" fmla="*/ 907491 w 992022"/>
                <a:gd name="connsiteY144" fmla="*/ 24547 h 191698"/>
                <a:gd name="connsiteX145" fmla="*/ 893145 w 992022"/>
                <a:gd name="connsiteY145" fmla="*/ 30358 h 191698"/>
                <a:gd name="connsiteX146" fmla="*/ 888147 w 992022"/>
                <a:gd name="connsiteY146" fmla="*/ 47549 h 191698"/>
                <a:gd name="connsiteX147" fmla="*/ 888147 w 992022"/>
                <a:gd name="connsiteY147" fmla="*/ 62748 h 191698"/>
                <a:gd name="connsiteX148" fmla="*/ 932282 w 992022"/>
                <a:gd name="connsiteY148" fmla="*/ 62748 h 191698"/>
                <a:gd name="connsiteX149" fmla="*/ 932282 w 992022"/>
                <a:gd name="connsiteY149" fmla="*/ 34463 h 191698"/>
                <a:gd name="connsiteX150" fmla="*/ 962030 w 992022"/>
                <a:gd name="connsiteY150" fmla="*/ 25400 h 191698"/>
                <a:gd name="connsiteX151" fmla="*/ 962030 w 992022"/>
                <a:gd name="connsiteY151" fmla="*/ 62748 h 191698"/>
                <a:gd name="connsiteX152" fmla="*/ 992022 w 992022"/>
                <a:gd name="connsiteY152" fmla="*/ 62748 h 191698"/>
                <a:gd name="connsiteX153" fmla="*/ 992022 w 992022"/>
                <a:gd name="connsiteY153" fmla="*/ 86970 h 191698"/>
                <a:gd name="connsiteX154" fmla="*/ 962030 w 992022"/>
                <a:gd name="connsiteY154" fmla="*/ 86970 h 191698"/>
                <a:gd name="connsiteX155" fmla="*/ 962030 w 992022"/>
                <a:gd name="connsiteY155" fmla="*/ 145857 h 191698"/>
                <a:gd name="connsiteX156" fmla="*/ 966257 w 992022"/>
                <a:gd name="connsiteY156" fmla="*/ 162276 h 191698"/>
                <a:gd name="connsiteX157" fmla="*/ 979546 w 992022"/>
                <a:gd name="connsiteY157" fmla="*/ 167071 h 191698"/>
                <a:gd name="connsiteX158" fmla="*/ 985723 w 992022"/>
                <a:gd name="connsiteY158" fmla="*/ 165852 h 191698"/>
                <a:gd name="connsiteX159" fmla="*/ 992022 w 992022"/>
                <a:gd name="connsiteY159" fmla="*/ 162926 h 191698"/>
                <a:gd name="connsiteX160" fmla="*/ 992022 w 992022"/>
                <a:gd name="connsiteY160" fmla="*/ 187432 h 191698"/>
                <a:gd name="connsiteX161" fmla="*/ 982635 w 992022"/>
                <a:gd name="connsiteY161" fmla="*/ 190358 h 191698"/>
                <a:gd name="connsiteX162" fmla="*/ 969711 w 992022"/>
                <a:gd name="connsiteY162" fmla="*/ 191699 h 191698"/>
                <a:gd name="connsiteX163" fmla="*/ 941629 w 992022"/>
                <a:gd name="connsiteY163" fmla="*/ 181742 h 191698"/>
                <a:gd name="connsiteX164" fmla="*/ 932241 w 992022"/>
                <a:gd name="connsiteY164" fmla="*/ 151668 h 191698"/>
                <a:gd name="connsiteX165" fmla="*/ 932241 w 992022"/>
                <a:gd name="connsiteY165" fmla="*/ 87010 h 191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</a:cxnLst>
              <a:rect l="l" t="t" r="r" b="b"/>
              <a:pathLst>
                <a:path w="992022" h="191698">
                  <a:moveTo>
                    <a:pt x="190033" y="12924"/>
                  </a:moveTo>
                  <a:lnTo>
                    <a:pt x="190033" y="188488"/>
                  </a:lnTo>
                  <a:lnTo>
                    <a:pt x="159553" y="188488"/>
                  </a:lnTo>
                  <a:lnTo>
                    <a:pt x="159553" y="50881"/>
                  </a:lnTo>
                  <a:lnTo>
                    <a:pt x="159065" y="50881"/>
                  </a:lnTo>
                  <a:lnTo>
                    <a:pt x="104567" y="188488"/>
                  </a:lnTo>
                  <a:lnTo>
                    <a:pt x="84369" y="188488"/>
                  </a:lnTo>
                  <a:lnTo>
                    <a:pt x="28529" y="50881"/>
                  </a:lnTo>
                  <a:lnTo>
                    <a:pt x="28164" y="50881"/>
                  </a:lnTo>
                  <a:lnTo>
                    <a:pt x="28164" y="188488"/>
                  </a:lnTo>
                  <a:lnTo>
                    <a:pt x="0" y="188488"/>
                  </a:lnTo>
                  <a:lnTo>
                    <a:pt x="0" y="12924"/>
                  </a:lnTo>
                  <a:lnTo>
                    <a:pt x="43729" y="12924"/>
                  </a:lnTo>
                  <a:lnTo>
                    <a:pt x="94163" y="143053"/>
                  </a:lnTo>
                  <a:lnTo>
                    <a:pt x="94894" y="143053"/>
                  </a:lnTo>
                  <a:lnTo>
                    <a:pt x="148173" y="12924"/>
                  </a:lnTo>
                  <a:lnTo>
                    <a:pt x="190033" y="12924"/>
                  </a:lnTo>
                  <a:close/>
                  <a:moveTo>
                    <a:pt x="215514" y="26253"/>
                  </a:moveTo>
                  <a:cubicBezTo>
                    <a:pt x="215514" y="21336"/>
                    <a:pt x="217302" y="17272"/>
                    <a:pt x="220838" y="13940"/>
                  </a:cubicBezTo>
                  <a:cubicBezTo>
                    <a:pt x="224373" y="10648"/>
                    <a:pt x="228600" y="8981"/>
                    <a:pt x="233517" y="8981"/>
                  </a:cubicBezTo>
                  <a:cubicBezTo>
                    <a:pt x="238760" y="8981"/>
                    <a:pt x="243068" y="10688"/>
                    <a:pt x="246482" y="14061"/>
                  </a:cubicBezTo>
                  <a:cubicBezTo>
                    <a:pt x="249895" y="17435"/>
                    <a:pt x="251643" y="21499"/>
                    <a:pt x="251643" y="26253"/>
                  </a:cubicBezTo>
                  <a:cubicBezTo>
                    <a:pt x="251643" y="31008"/>
                    <a:pt x="249895" y="35113"/>
                    <a:pt x="246400" y="38364"/>
                  </a:cubicBezTo>
                  <a:cubicBezTo>
                    <a:pt x="242905" y="41615"/>
                    <a:pt x="238597" y="43282"/>
                    <a:pt x="233517" y="43282"/>
                  </a:cubicBezTo>
                  <a:cubicBezTo>
                    <a:pt x="228437" y="43282"/>
                    <a:pt x="224211" y="41615"/>
                    <a:pt x="220716" y="38324"/>
                  </a:cubicBezTo>
                  <a:cubicBezTo>
                    <a:pt x="217261" y="35032"/>
                    <a:pt x="215514" y="31008"/>
                    <a:pt x="215514" y="26253"/>
                  </a:cubicBezTo>
                  <a:moveTo>
                    <a:pt x="248189" y="188488"/>
                  </a:moveTo>
                  <a:lnTo>
                    <a:pt x="218562" y="188488"/>
                  </a:lnTo>
                  <a:lnTo>
                    <a:pt x="218562" y="62626"/>
                  </a:lnTo>
                  <a:lnTo>
                    <a:pt x="248189" y="62626"/>
                  </a:lnTo>
                  <a:lnTo>
                    <a:pt x="248189" y="188488"/>
                  </a:lnTo>
                  <a:close/>
                  <a:moveTo>
                    <a:pt x="338044" y="166949"/>
                  </a:moveTo>
                  <a:cubicBezTo>
                    <a:pt x="342433" y="166949"/>
                    <a:pt x="347309" y="165933"/>
                    <a:pt x="352633" y="163901"/>
                  </a:cubicBezTo>
                  <a:cubicBezTo>
                    <a:pt x="357957" y="161869"/>
                    <a:pt x="362834" y="159187"/>
                    <a:pt x="367345" y="155814"/>
                  </a:cubicBezTo>
                  <a:lnTo>
                    <a:pt x="367345" y="183368"/>
                  </a:lnTo>
                  <a:cubicBezTo>
                    <a:pt x="362631" y="186050"/>
                    <a:pt x="357226" y="188082"/>
                    <a:pt x="351252" y="189504"/>
                  </a:cubicBezTo>
                  <a:cubicBezTo>
                    <a:pt x="345237" y="190886"/>
                    <a:pt x="338653" y="191577"/>
                    <a:pt x="331460" y="191577"/>
                  </a:cubicBezTo>
                  <a:cubicBezTo>
                    <a:pt x="312928" y="191577"/>
                    <a:pt x="297851" y="185725"/>
                    <a:pt x="286268" y="174020"/>
                  </a:cubicBezTo>
                  <a:cubicBezTo>
                    <a:pt x="274686" y="162316"/>
                    <a:pt x="268874" y="147361"/>
                    <a:pt x="268874" y="129154"/>
                  </a:cubicBezTo>
                  <a:cubicBezTo>
                    <a:pt x="268874" y="108915"/>
                    <a:pt x="274808" y="92253"/>
                    <a:pt x="286634" y="79126"/>
                  </a:cubicBezTo>
                  <a:cubicBezTo>
                    <a:pt x="298460" y="66040"/>
                    <a:pt x="315245" y="59456"/>
                    <a:pt x="336946" y="59456"/>
                  </a:cubicBezTo>
                  <a:cubicBezTo>
                    <a:pt x="342514" y="59456"/>
                    <a:pt x="348122" y="60188"/>
                    <a:pt x="353771" y="61610"/>
                  </a:cubicBezTo>
                  <a:cubicBezTo>
                    <a:pt x="359461" y="63033"/>
                    <a:pt x="363972" y="64699"/>
                    <a:pt x="367304" y="66568"/>
                  </a:cubicBezTo>
                  <a:lnTo>
                    <a:pt x="367304" y="94976"/>
                  </a:lnTo>
                  <a:cubicBezTo>
                    <a:pt x="362712" y="91643"/>
                    <a:pt x="358079" y="89042"/>
                    <a:pt x="353284" y="87213"/>
                  </a:cubicBezTo>
                  <a:cubicBezTo>
                    <a:pt x="348488" y="85385"/>
                    <a:pt x="343611" y="84450"/>
                    <a:pt x="338653" y="84450"/>
                  </a:cubicBezTo>
                  <a:cubicBezTo>
                    <a:pt x="326989" y="84450"/>
                    <a:pt x="317561" y="88270"/>
                    <a:pt x="310368" y="95829"/>
                  </a:cubicBezTo>
                  <a:cubicBezTo>
                    <a:pt x="303174" y="103429"/>
                    <a:pt x="299598" y="113670"/>
                    <a:pt x="299598" y="126553"/>
                  </a:cubicBezTo>
                  <a:cubicBezTo>
                    <a:pt x="299598" y="139436"/>
                    <a:pt x="303053" y="149189"/>
                    <a:pt x="309961" y="156301"/>
                  </a:cubicBezTo>
                  <a:cubicBezTo>
                    <a:pt x="316870" y="163413"/>
                    <a:pt x="326217" y="166949"/>
                    <a:pt x="338044" y="166949"/>
                  </a:cubicBezTo>
                  <a:moveTo>
                    <a:pt x="451673" y="60554"/>
                  </a:moveTo>
                  <a:cubicBezTo>
                    <a:pt x="454030" y="60554"/>
                    <a:pt x="456184" y="60716"/>
                    <a:pt x="458053" y="61041"/>
                  </a:cubicBezTo>
                  <a:cubicBezTo>
                    <a:pt x="459923" y="61366"/>
                    <a:pt x="461549" y="61773"/>
                    <a:pt x="462849" y="62260"/>
                  </a:cubicBezTo>
                  <a:lnTo>
                    <a:pt x="462849" y="92253"/>
                  </a:lnTo>
                  <a:cubicBezTo>
                    <a:pt x="461305" y="91115"/>
                    <a:pt x="459029" y="90018"/>
                    <a:pt x="456062" y="89002"/>
                  </a:cubicBezTo>
                  <a:cubicBezTo>
                    <a:pt x="453095" y="87986"/>
                    <a:pt x="449478" y="87457"/>
                    <a:pt x="445211" y="87457"/>
                  </a:cubicBezTo>
                  <a:cubicBezTo>
                    <a:pt x="437937" y="87457"/>
                    <a:pt x="431800" y="90505"/>
                    <a:pt x="426801" y="96642"/>
                  </a:cubicBezTo>
                  <a:cubicBezTo>
                    <a:pt x="421762" y="102779"/>
                    <a:pt x="419283" y="112207"/>
                    <a:pt x="419283" y="124927"/>
                  </a:cubicBezTo>
                  <a:lnTo>
                    <a:pt x="419283" y="188488"/>
                  </a:lnTo>
                  <a:lnTo>
                    <a:pt x="389656" y="188488"/>
                  </a:lnTo>
                  <a:lnTo>
                    <a:pt x="389656" y="62626"/>
                  </a:lnTo>
                  <a:lnTo>
                    <a:pt x="419283" y="62626"/>
                  </a:lnTo>
                  <a:lnTo>
                    <a:pt x="419283" y="82459"/>
                  </a:lnTo>
                  <a:lnTo>
                    <a:pt x="419771" y="82459"/>
                  </a:lnTo>
                  <a:cubicBezTo>
                    <a:pt x="422453" y="75590"/>
                    <a:pt x="426557" y="70226"/>
                    <a:pt x="432003" y="66365"/>
                  </a:cubicBezTo>
                  <a:cubicBezTo>
                    <a:pt x="437490" y="62504"/>
                    <a:pt x="444033" y="60554"/>
                    <a:pt x="451714" y="60554"/>
                  </a:cubicBezTo>
                  <a:moveTo>
                    <a:pt x="464475" y="127406"/>
                  </a:moveTo>
                  <a:cubicBezTo>
                    <a:pt x="464475" y="106599"/>
                    <a:pt x="470327" y="90099"/>
                    <a:pt x="482112" y="77948"/>
                  </a:cubicBezTo>
                  <a:cubicBezTo>
                    <a:pt x="493857" y="65796"/>
                    <a:pt x="510195" y="59700"/>
                    <a:pt x="531084" y="59700"/>
                  </a:cubicBezTo>
                  <a:cubicBezTo>
                    <a:pt x="550753" y="59700"/>
                    <a:pt x="566115" y="65552"/>
                    <a:pt x="577169" y="77257"/>
                  </a:cubicBezTo>
                  <a:cubicBezTo>
                    <a:pt x="588223" y="88961"/>
                    <a:pt x="593750" y="104770"/>
                    <a:pt x="593750" y="124724"/>
                  </a:cubicBezTo>
                  <a:cubicBezTo>
                    <a:pt x="593750" y="144678"/>
                    <a:pt x="587858" y="161381"/>
                    <a:pt x="576113" y="173452"/>
                  </a:cubicBezTo>
                  <a:cubicBezTo>
                    <a:pt x="564368" y="185522"/>
                    <a:pt x="548356" y="191577"/>
                    <a:pt x="528117" y="191577"/>
                  </a:cubicBezTo>
                  <a:cubicBezTo>
                    <a:pt x="507878" y="191577"/>
                    <a:pt x="493126" y="185847"/>
                    <a:pt x="481665" y="174386"/>
                  </a:cubicBezTo>
                  <a:cubicBezTo>
                    <a:pt x="470205" y="162926"/>
                    <a:pt x="464475" y="147279"/>
                    <a:pt x="464475" y="127447"/>
                  </a:cubicBezTo>
                  <a:moveTo>
                    <a:pt x="495320" y="126472"/>
                  </a:moveTo>
                  <a:cubicBezTo>
                    <a:pt x="495320" y="139639"/>
                    <a:pt x="498287" y="149677"/>
                    <a:pt x="504261" y="156586"/>
                  </a:cubicBezTo>
                  <a:cubicBezTo>
                    <a:pt x="510235" y="163535"/>
                    <a:pt x="518729" y="166990"/>
                    <a:pt x="529864" y="166990"/>
                  </a:cubicBezTo>
                  <a:cubicBezTo>
                    <a:pt x="541000" y="166990"/>
                    <a:pt x="548843" y="163535"/>
                    <a:pt x="554452" y="156586"/>
                  </a:cubicBezTo>
                  <a:cubicBezTo>
                    <a:pt x="560101" y="149636"/>
                    <a:pt x="562905" y="139355"/>
                    <a:pt x="562905" y="125740"/>
                  </a:cubicBezTo>
                  <a:cubicBezTo>
                    <a:pt x="562905" y="112126"/>
                    <a:pt x="559979" y="101966"/>
                    <a:pt x="554167" y="95057"/>
                  </a:cubicBezTo>
                  <a:cubicBezTo>
                    <a:pt x="548315" y="88148"/>
                    <a:pt x="540146" y="84694"/>
                    <a:pt x="529621" y="84694"/>
                  </a:cubicBezTo>
                  <a:cubicBezTo>
                    <a:pt x="519095" y="84694"/>
                    <a:pt x="510357" y="88311"/>
                    <a:pt x="504342" y="95545"/>
                  </a:cubicBezTo>
                  <a:cubicBezTo>
                    <a:pt x="498328" y="102779"/>
                    <a:pt x="495361" y="113060"/>
                    <a:pt x="495361" y="126472"/>
                  </a:cubicBezTo>
                  <a:moveTo>
                    <a:pt x="637885" y="95748"/>
                  </a:moveTo>
                  <a:cubicBezTo>
                    <a:pt x="637885" y="100015"/>
                    <a:pt x="639227" y="103307"/>
                    <a:pt x="641909" y="105745"/>
                  </a:cubicBezTo>
                  <a:cubicBezTo>
                    <a:pt x="644591" y="108143"/>
                    <a:pt x="650565" y="111191"/>
                    <a:pt x="659790" y="114849"/>
                  </a:cubicBezTo>
                  <a:cubicBezTo>
                    <a:pt x="671617" y="119604"/>
                    <a:pt x="679948" y="124927"/>
                    <a:pt x="684703" y="130820"/>
                  </a:cubicBezTo>
                  <a:cubicBezTo>
                    <a:pt x="689498" y="136754"/>
                    <a:pt x="691855" y="143906"/>
                    <a:pt x="691855" y="152319"/>
                  </a:cubicBezTo>
                  <a:cubicBezTo>
                    <a:pt x="691855" y="164145"/>
                    <a:pt x="687304" y="173655"/>
                    <a:pt x="678200" y="180848"/>
                  </a:cubicBezTo>
                  <a:cubicBezTo>
                    <a:pt x="669097" y="188041"/>
                    <a:pt x="656783" y="191618"/>
                    <a:pt x="641299" y="191618"/>
                  </a:cubicBezTo>
                  <a:cubicBezTo>
                    <a:pt x="636057" y="191618"/>
                    <a:pt x="630286" y="191008"/>
                    <a:pt x="623987" y="189708"/>
                  </a:cubicBezTo>
                  <a:cubicBezTo>
                    <a:pt x="617647" y="188448"/>
                    <a:pt x="612282" y="186822"/>
                    <a:pt x="607893" y="184871"/>
                  </a:cubicBezTo>
                  <a:lnTo>
                    <a:pt x="607893" y="155732"/>
                  </a:lnTo>
                  <a:cubicBezTo>
                    <a:pt x="613258" y="159471"/>
                    <a:pt x="619069" y="162479"/>
                    <a:pt x="625287" y="164673"/>
                  </a:cubicBezTo>
                  <a:cubicBezTo>
                    <a:pt x="631505" y="166868"/>
                    <a:pt x="637113" y="167965"/>
                    <a:pt x="642193" y="167965"/>
                  </a:cubicBezTo>
                  <a:cubicBezTo>
                    <a:pt x="648899" y="167965"/>
                    <a:pt x="653816" y="167030"/>
                    <a:pt x="657027" y="165161"/>
                  </a:cubicBezTo>
                  <a:cubicBezTo>
                    <a:pt x="660197" y="163292"/>
                    <a:pt x="661782" y="160122"/>
                    <a:pt x="661782" y="155732"/>
                  </a:cubicBezTo>
                  <a:cubicBezTo>
                    <a:pt x="661782" y="151668"/>
                    <a:pt x="660116" y="148214"/>
                    <a:pt x="656824" y="145369"/>
                  </a:cubicBezTo>
                  <a:cubicBezTo>
                    <a:pt x="653532" y="142565"/>
                    <a:pt x="647273" y="139314"/>
                    <a:pt x="638007" y="135616"/>
                  </a:cubicBezTo>
                  <a:cubicBezTo>
                    <a:pt x="627075" y="131023"/>
                    <a:pt x="619313" y="125903"/>
                    <a:pt x="614761" y="120172"/>
                  </a:cubicBezTo>
                  <a:cubicBezTo>
                    <a:pt x="610169" y="114442"/>
                    <a:pt x="607893" y="107208"/>
                    <a:pt x="607893" y="98389"/>
                  </a:cubicBezTo>
                  <a:cubicBezTo>
                    <a:pt x="607893" y="87051"/>
                    <a:pt x="612404" y="77704"/>
                    <a:pt x="621426" y="70429"/>
                  </a:cubicBezTo>
                  <a:cubicBezTo>
                    <a:pt x="630448" y="63114"/>
                    <a:pt x="642153" y="59456"/>
                    <a:pt x="656499" y="59456"/>
                  </a:cubicBezTo>
                  <a:cubicBezTo>
                    <a:pt x="660888" y="59456"/>
                    <a:pt x="665846" y="59944"/>
                    <a:pt x="671332" y="60919"/>
                  </a:cubicBezTo>
                  <a:cubicBezTo>
                    <a:pt x="676778" y="61895"/>
                    <a:pt x="681370" y="63155"/>
                    <a:pt x="685028" y="64740"/>
                  </a:cubicBezTo>
                  <a:lnTo>
                    <a:pt x="685028" y="92903"/>
                  </a:lnTo>
                  <a:cubicBezTo>
                    <a:pt x="681086" y="90302"/>
                    <a:pt x="676534" y="88026"/>
                    <a:pt x="671332" y="86157"/>
                  </a:cubicBezTo>
                  <a:cubicBezTo>
                    <a:pt x="666090" y="84287"/>
                    <a:pt x="660928" y="83353"/>
                    <a:pt x="655767" y="83353"/>
                  </a:cubicBezTo>
                  <a:cubicBezTo>
                    <a:pt x="650118" y="83353"/>
                    <a:pt x="645729" y="84450"/>
                    <a:pt x="642600" y="86644"/>
                  </a:cubicBezTo>
                  <a:cubicBezTo>
                    <a:pt x="639470" y="88839"/>
                    <a:pt x="637885" y="91887"/>
                    <a:pt x="637885" y="95707"/>
                  </a:cubicBezTo>
                  <a:moveTo>
                    <a:pt x="704616" y="127406"/>
                  </a:moveTo>
                  <a:cubicBezTo>
                    <a:pt x="704616" y="106599"/>
                    <a:pt x="710509" y="90099"/>
                    <a:pt x="722254" y="77948"/>
                  </a:cubicBezTo>
                  <a:cubicBezTo>
                    <a:pt x="733999" y="65796"/>
                    <a:pt x="750336" y="59700"/>
                    <a:pt x="771225" y="59700"/>
                  </a:cubicBezTo>
                  <a:cubicBezTo>
                    <a:pt x="790895" y="59700"/>
                    <a:pt x="806257" y="65552"/>
                    <a:pt x="817311" y="77257"/>
                  </a:cubicBezTo>
                  <a:cubicBezTo>
                    <a:pt x="828365" y="88961"/>
                    <a:pt x="833892" y="104770"/>
                    <a:pt x="833892" y="124724"/>
                  </a:cubicBezTo>
                  <a:cubicBezTo>
                    <a:pt x="833892" y="144678"/>
                    <a:pt x="827999" y="161381"/>
                    <a:pt x="816254" y="173452"/>
                  </a:cubicBezTo>
                  <a:cubicBezTo>
                    <a:pt x="804509" y="185522"/>
                    <a:pt x="788497" y="191577"/>
                    <a:pt x="768259" y="191577"/>
                  </a:cubicBezTo>
                  <a:cubicBezTo>
                    <a:pt x="748020" y="191577"/>
                    <a:pt x="733268" y="185847"/>
                    <a:pt x="721807" y="174386"/>
                  </a:cubicBezTo>
                  <a:cubicBezTo>
                    <a:pt x="710347" y="162926"/>
                    <a:pt x="704616" y="147279"/>
                    <a:pt x="704616" y="127447"/>
                  </a:cubicBezTo>
                  <a:moveTo>
                    <a:pt x="735462" y="126472"/>
                  </a:moveTo>
                  <a:cubicBezTo>
                    <a:pt x="735462" y="139639"/>
                    <a:pt x="738429" y="149677"/>
                    <a:pt x="744403" y="156586"/>
                  </a:cubicBezTo>
                  <a:cubicBezTo>
                    <a:pt x="750377" y="163535"/>
                    <a:pt x="758871" y="166990"/>
                    <a:pt x="770006" y="166990"/>
                  </a:cubicBezTo>
                  <a:cubicBezTo>
                    <a:pt x="781141" y="166990"/>
                    <a:pt x="788985" y="163535"/>
                    <a:pt x="794634" y="156586"/>
                  </a:cubicBezTo>
                  <a:cubicBezTo>
                    <a:pt x="800283" y="149636"/>
                    <a:pt x="803087" y="139355"/>
                    <a:pt x="803087" y="125740"/>
                  </a:cubicBezTo>
                  <a:cubicBezTo>
                    <a:pt x="803087" y="112126"/>
                    <a:pt x="800161" y="101966"/>
                    <a:pt x="794349" y="95057"/>
                  </a:cubicBezTo>
                  <a:cubicBezTo>
                    <a:pt x="788497" y="88148"/>
                    <a:pt x="780329" y="84694"/>
                    <a:pt x="769803" y="84694"/>
                  </a:cubicBezTo>
                  <a:cubicBezTo>
                    <a:pt x="759277" y="84694"/>
                    <a:pt x="750499" y="88311"/>
                    <a:pt x="744525" y="95545"/>
                  </a:cubicBezTo>
                  <a:cubicBezTo>
                    <a:pt x="738510" y="102779"/>
                    <a:pt x="735543" y="113060"/>
                    <a:pt x="735543" y="126472"/>
                  </a:cubicBezTo>
                  <a:moveTo>
                    <a:pt x="932282" y="86929"/>
                  </a:moveTo>
                  <a:lnTo>
                    <a:pt x="888147" y="86929"/>
                  </a:lnTo>
                  <a:lnTo>
                    <a:pt x="888147" y="188570"/>
                  </a:lnTo>
                  <a:lnTo>
                    <a:pt x="858154" y="188570"/>
                  </a:lnTo>
                  <a:lnTo>
                    <a:pt x="858154" y="86929"/>
                  </a:lnTo>
                  <a:lnTo>
                    <a:pt x="837103" y="86929"/>
                  </a:lnTo>
                  <a:lnTo>
                    <a:pt x="837103" y="62708"/>
                  </a:lnTo>
                  <a:lnTo>
                    <a:pt x="858154" y="62708"/>
                  </a:lnTo>
                  <a:lnTo>
                    <a:pt x="858154" y="45192"/>
                  </a:lnTo>
                  <a:cubicBezTo>
                    <a:pt x="858154" y="31984"/>
                    <a:pt x="862462" y="21133"/>
                    <a:pt x="871078" y="12680"/>
                  </a:cubicBezTo>
                  <a:cubicBezTo>
                    <a:pt x="879693" y="4227"/>
                    <a:pt x="890707" y="0"/>
                    <a:pt x="904199" y="0"/>
                  </a:cubicBezTo>
                  <a:cubicBezTo>
                    <a:pt x="907776" y="0"/>
                    <a:pt x="910986" y="203"/>
                    <a:pt x="913750" y="569"/>
                  </a:cubicBezTo>
                  <a:cubicBezTo>
                    <a:pt x="916513" y="935"/>
                    <a:pt x="918992" y="1504"/>
                    <a:pt x="921106" y="2235"/>
                  </a:cubicBezTo>
                  <a:lnTo>
                    <a:pt x="921106" y="27838"/>
                  </a:lnTo>
                  <a:cubicBezTo>
                    <a:pt x="920130" y="27269"/>
                    <a:pt x="918423" y="26579"/>
                    <a:pt x="915944" y="25766"/>
                  </a:cubicBezTo>
                  <a:cubicBezTo>
                    <a:pt x="913506" y="24953"/>
                    <a:pt x="910702" y="24547"/>
                    <a:pt x="907491" y="24547"/>
                  </a:cubicBezTo>
                  <a:cubicBezTo>
                    <a:pt x="901273" y="24547"/>
                    <a:pt x="896518" y="26497"/>
                    <a:pt x="893145" y="30358"/>
                  </a:cubicBezTo>
                  <a:cubicBezTo>
                    <a:pt x="889813" y="34219"/>
                    <a:pt x="888147" y="39990"/>
                    <a:pt x="888147" y="47549"/>
                  </a:cubicBezTo>
                  <a:lnTo>
                    <a:pt x="888147" y="62748"/>
                  </a:lnTo>
                  <a:lnTo>
                    <a:pt x="932282" y="62748"/>
                  </a:lnTo>
                  <a:lnTo>
                    <a:pt x="932282" y="34463"/>
                  </a:lnTo>
                  <a:lnTo>
                    <a:pt x="962030" y="25400"/>
                  </a:lnTo>
                  <a:lnTo>
                    <a:pt x="962030" y="62748"/>
                  </a:lnTo>
                  <a:lnTo>
                    <a:pt x="992022" y="62748"/>
                  </a:lnTo>
                  <a:lnTo>
                    <a:pt x="992022" y="86970"/>
                  </a:lnTo>
                  <a:lnTo>
                    <a:pt x="962030" y="86970"/>
                  </a:lnTo>
                  <a:lnTo>
                    <a:pt x="962030" y="145857"/>
                  </a:lnTo>
                  <a:cubicBezTo>
                    <a:pt x="962030" y="153619"/>
                    <a:pt x="963453" y="159065"/>
                    <a:pt x="966257" y="162276"/>
                  </a:cubicBezTo>
                  <a:cubicBezTo>
                    <a:pt x="969061" y="165445"/>
                    <a:pt x="973491" y="167071"/>
                    <a:pt x="979546" y="167071"/>
                  </a:cubicBezTo>
                  <a:cubicBezTo>
                    <a:pt x="981253" y="167071"/>
                    <a:pt x="983325" y="166665"/>
                    <a:pt x="985723" y="165852"/>
                  </a:cubicBezTo>
                  <a:cubicBezTo>
                    <a:pt x="988121" y="165039"/>
                    <a:pt x="990234" y="164064"/>
                    <a:pt x="992022" y="162926"/>
                  </a:cubicBezTo>
                  <a:lnTo>
                    <a:pt x="992022" y="187432"/>
                  </a:lnTo>
                  <a:cubicBezTo>
                    <a:pt x="990153" y="188488"/>
                    <a:pt x="987024" y="189464"/>
                    <a:pt x="982635" y="190358"/>
                  </a:cubicBezTo>
                  <a:cubicBezTo>
                    <a:pt x="978286" y="191252"/>
                    <a:pt x="973978" y="191699"/>
                    <a:pt x="969711" y="191699"/>
                  </a:cubicBezTo>
                  <a:cubicBezTo>
                    <a:pt x="957235" y="191699"/>
                    <a:pt x="947847" y="188366"/>
                    <a:pt x="941629" y="181742"/>
                  </a:cubicBezTo>
                  <a:cubicBezTo>
                    <a:pt x="935370" y="175077"/>
                    <a:pt x="932241" y="165080"/>
                    <a:pt x="932241" y="151668"/>
                  </a:cubicBezTo>
                  <a:lnTo>
                    <a:pt x="932241" y="87010"/>
                  </a:lnTo>
                  <a:close/>
                </a:path>
              </a:pathLst>
            </a:custGeom>
            <a:solidFill>
              <a:schemeClr val="bg1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" name="Microsoft Viva logo" descr="Microsoft Viva logo">
              <a:extLst>
                <a:ext uri="{FF2B5EF4-FFF2-40B4-BE49-F238E27FC236}">
                  <a16:creationId xmlns:a16="http://schemas.microsoft.com/office/drawing/2014/main" id="{A4781025-576A-497D-82AF-4118F45166A2}"/>
                </a:ext>
              </a:extLst>
            </p:cNvPr>
            <p:cNvGrpSpPr/>
            <p:nvPr/>
          </p:nvGrpSpPr>
          <p:grpSpPr>
            <a:xfrm>
              <a:off x="584201" y="586071"/>
              <a:ext cx="292608" cy="292608"/>
              <a:chOff x="584201" y="586071"/>
              <a:chExt cx="292608" cy="292608"/>
            </a:xfrm>
          </p:grpSpPr>
          <p:sp>
            <p:nvSpPr>
              <p:cNvPr id="9" name="Microsoft Viva logo" descr="Microsoft Viva logo">
                <a:extLst>
                  <a:ext uri="{FF2B5EF4-FFF2-40B4-BE49-F238E27FC236}">
                    <a16:creationId xmlns:a16="http://schemas.microsoft.com/office/drawing/2014/main" id="{6499DA74-A90D-47DD-B264-936662689C78}"/>
                  </a:ext>
                </a:extLst>
              </p:cNvPr>
              <p:cNvSpPr/>
              <p:nvPr/>
            </p:nvSpPr>
            <p:spPr>
              <a:xfrm>
                <a:off x="584201" y="586071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F25022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Microsoft Viva logo" descr="Microsoft Viva logo">
                <a:extLst>
                  <a:ext uri="{FF2B5EF4-FFF2-40B4-BE49-F238E27FC236}">
                    <a16:creationId xmlns:a16="http://schemas.microsoft.com/office/drawing/2014/main" id="{5657BD01-5917-4412-95E8-0F48664C47C0}"/>
                  </a:ext>
                </a:extLst>
              </p:cNvPr>
              <p:cNvSpPr/>
              <p:nvPr/>
            </p:nvSpPr>
            <p:spPr>
              <a:xfrm>
                <a:off x="737738" y="586071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7FBA00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Microsoft Viva logo" descr="Microsoft Viva logo">
                <a:extLst>
                  <a:ext uri="{FF2B5EF4-FFF2-40B4-BE49-F238E27FC236}">
                    <a16:creationId xmlns:a16="http://schemas.microsoft.com/office/drawing/2014/main" id="{9B4C2547-8B5B-4580-9BB2-F9426B34EA39}"/>
                  </a:ext>
                </a:extLst>
              </p:cNvPr>
              <p:cNvSpPr/>
              <p:nvPr/>
            </p:nvSpPr>
            <p:spPr>
              <a:xfrm>
                <a:off x="584201" y="739608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00A4EF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Microsoft Viva logo" descr="Microsoft Viva logo">
                <a:extLst>
                  <a:ext uri="{FF2B5EF4-FFF2-40B4-BE49-F238E27FC236}">
                    <a16:creationId xmlns:a16="http://schemas.microsoft.com/office/drawing/2014/main" id="{A979DE36-DDA6-4F52-88F9-6BEB9AA05310}"/>
                  </a:ext>
                </a:extLst>
              </p:cNvPr>
              <p:cNvSpPr/>
              <p:nvPr/>
            </p:nvSpPr>
            <p:spPr>
              <a:xfrm>
                <a:off x="737738" y="739608"/>
                <a:ext cx="139070" cy="139070"/>
              </a:xfrm>
              <a:custGeom>
                <a:avLst/>
                <a:gdLst>
                  <a:gd name="connsiteX0" fmla="*/ 0 w 139070"/>
                  <a:gd name="connsiteY0" fmla="*/ 0 h 139070"/>
                  <a:gd name="connsiteX1" fmla="*/ 139070 w 139070"/>
                  <a:gd name="connsiteY1" fmla="*/ 0 h 139070"/>
                  <a:gd name="connsiteX2" fmla="*/ 139070 w 139070"/>
                  <a:gd name="connsiteY2" fmla="*/ 139070 h 139070"/>
                  <a:gd name="connsiteX3" fmla="*/ 0 w 139070"/>
                  <a:gd name="connsiteY3" fmla="*/ 139070 h 139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70" h="139070">
                    <a:moveTo>
                      <a:pt x="0" y="0"/>
                    </a:moveTo>
                    <a:lnTo>
                      <a:pt x="139070" y="0"/>
                    </a:lnTo>
                    <a:lnTo>
                      <a:pt x="139070" y="139070"/>
                    </a:lnTo>
                    <a:lnTo>
                      <a:pt x="0" y="139070"/>
                    </a:lnTo>
                    <a:close/>
                  </a:path>
                </a:pathLst>
              </a:custGeom>
              <a:solidFill>
                <a:srgbClr val="FFB900"/>
              </a:solidFill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Microsoft Viva logo" descr="Microsoft Viva logo">
              <a:extLst>
                <a:ext uri="{FF2B5EF4-FFF2-40B4-BE49-F238E27FC236}">
                  <a16:creationId xmlns:a16="http://schemas.microsoft.com/office/drawing/2014/main" id="{1C50182F-F299-4CD9-B79D-32D954BC40E2}"/>
                </a:ext>
              </a:extLst>
            </p:cNvPr>
            <p:cNvGrpSpPr/>
            <p:nvPr/>
          </p:nvGrpSpPr>
          <p:grpSpPr>
            <a:xfrm>
              <a:off x="2017004" y="640650"/>
              <a:ext cx="451591" cy="181660"/>
              <a:chOff x="2017004" y="640650"/>
              <a:chExt cx="451591" cy="181660"/>
            </a:xfrm>
            <a:solidFill>
              <a:schemeClr val="bg1"/>
            </a:solidFill>
          </p:grpSpPr>
          <p:sp>
            <p:nvSpPr>
              <p:cNvPr id="14" name="Microsoft Viva logo" descr="Microsoft Viva logo">
                <a:extLst>
                  <a:ext uri="{FF2B5EF4-FFF2-40B4-BE49-F238E27FC236}">
                    <a16:creationId xmlns:a16="http://schemas.microsoft.com/office/drawing/2014/main" id="{AB1540F3-C731-4B1E-9645-D1A2AA72608F}"/>
                  </a:ext>
                </a:extLst>
              </p:cNvPr>
              <p:cNvSpPr/>
              <p:nvPr/>
            </p:nvSpPr>
            <p:spPr>
              <a:xfrm>
                <a:off x="2017004" y="644592"/>
                <a:ext cx="159390" cy="175564"/>
              </a:xfrm>
              <a:custGeom>
                <a:avLst/>
                <a:gdLst>
                  <a:gd name="connsiteX0" fmla="*/ 127325 w 159390"/>
                  <a:gd name="connsiteY0" fmla="*/ 0 h 175564"/>
                  <a:gd name="connsiteX1" fmla="*/ 159390 w 159390"/>
                  <a:gd name="connsiteY1" fmla="*/ 0 h 175564"/>
                  <a:gd name="connsiteX2" fmla="*/ 97211 w 159390"/>
                  <a:gd name="connsiteY2" fmla="*/ 175565 h 175564"/>
                  <a:gd name="connsiteX3" fmla="*/ 62057 w 159390"/>
                  <a:gd name="connsiteY3" fmla="*/ 175565 h 175564"/>
                  <a:gd name="connsiteX4" fmla="*/ 0 w 159390"/>
                  <a:gd name="connsiteY4" fmla="*/ 0 h 175564"/>
                  <a:gd name="connsiteX5" fmla="*/ 33406 w 159390"/>
                  <a:gd name="connsiteY5" fmla="*/ 0 h 175564"/>
                  <a:gd name="connsiteX6" fmla="*/ 79939 w 159390"/>
                  <a:gd name="connsiteY6" fmla="*/ 142890 h 175564"/>
                  <a:gd name="connsiteX7" fmla="*/ 80549 w 159390"/>
                  <a:gd name="connsiteY7" fmla="*/ 142890 h 175564"/>
                  <a:gd name="connsiteX8" fmla="*/ 127325 w 159390"/>
                  <a:gd name="connsiteY8" fmla="*/ 0 h 1755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9390" h="175564">
                    <a:moveTo>
                      <a:pt x="127325" y="0"/>
                    </a:moveTo>
                    <a:lnTo>
                      <a:pt x="159390" y="0"/>
                    </a:lnTo>
                    <a:lnTo>
                      <a:pt x="97211" y="175565"/>
                    </a:lnTo>
                    <a:lnTo>
                      <a:pt x="62057" y="175565"/>
                    </a:lnTo>
                    <a:lnTo>
                      <a:pt x="0" y="0"/>
                    </a:lnTo>
                    <a:lnTo>
                      <a:pt x="33406" y="0"/>
                    </a:lnTo>
                    <a:lnTo>
                      <a:pt x="79939" y="142890"/>
                    </a:lnTo>
                    <a:lnTo>
                      <a:pt x="80549" y="142890"/>
                    </a:lnTo>
                    <a:lnTo>
                      <a:pt x="127325" y="0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Microsoft Viva logo" descr="Microsoft Viva logo">
                <a:extLst>
                  <a:ext uri="{FF2B5EF4-FFF2-40B4-BE49-F238E27FC236}">
                    <a16:creationId xmlns:a16="http://schemas.microsoft.com/office/drawing/2014/main" id="{52230878-38F2-4717-B9FC-BB618E0DA7B6}"/>
                  </a:ext>
                </a:extLst>
              </p:cNvPr>
              <p:cNvSpPr/>
              <p:nvPr/>
            </p:nvSpPr>
            <p:spPr>
              <a:xfrm>
                <a:off x="2184482" y="640650"/>
                <a:ext cx="36129" cy="179506"/>
              </a:xfrm>
              <a:custGeom>
                <a:avLst/>
                <a:gdLst>
                  <a:gd name="connsiteX0" fmla="*/ 0 w 36129"/>
                  <a:gd name="connsiteY0" fmla="*/ 17272 h 179506"/>
                  <a:gd name="connsiteX1" fmla="*/ 5324 w 36129"/>
                  <a:gd name="connsiteY1" fmla="*/ 4958 h 179506"/>
                  <a:gd name="connsiteX2" fmla="*/ 18004 w 36129"/>
                  <a:gd name="connsiteY2" fmla="*/ 0 h 179506"/>
                  <a:gd name="connsiteX3" fmla="*/ 30968 w 36129"/>
                  <a:gd name="connsiteY3" fmla="*/ 5080 h 179506"/>
                  <a:gd name="connsiteX4" fmla="*/ 36129 w 36129"/>
                  <a:gd name="connsiteY4" fmla="*/ 17272 h 179506"/>
                  <a:gd name="connsiteX5" fmla="*/ 30846 w 36129"/>
                  <a:gd name="connsiteY5" fmla="*/ 29383 h 179506"/>
                  <a:gd name="connsiteX6" fmla="*/ 18004 w 36129"/>
                  <a:gd name="connsiteY6" fmla="*/ 34300 h 179506"/>
                  <a:gd name="connsiteX7" fmla="*/ 5202 w 36129"/>
                  <a:gd name="connsiteY7" fmla="*/ 29342 h 179506"/>
                  <a:gd name="connsiteX8" fmla="*/ 0 w 36129"/>
                  <a:gd name="connsiteY8" fmla="*/ 17272 h 179506"/>
                  <a:gd name="connsiteX9" fmla="*/ 32675 w 36129"/>
                  <a:gd name="connsiteY9" fmla="*/ 53645 h 179506"/>
                  <a:gd name="connsiteX10" fmla="*/ 32675 w 36129"/>
                  <a:gd name="connsiteY10" fmla="*/ 179507 h 179506"/>
                  <a:gd name="connsiteX11" fmla="*/ 3048 w 36129"/>
                  <a:gd name="connsiteY11" fmla="*/ 179507 h 179506"/>
                  <a:gd name="connsiteX12" fmla="*/ 3048 w 36129"/>
                  <a:gd name="connsiteY12" fmla="*/ 53645 h 179506"/>
                  <a:gd name="connsiteX13" fmla="*/ 32675 w 36129"/>
                  <a:gd name="connsiteY13" fmla="*/ 53645 h 179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6129" h="179506">
                    <a:moveTo>
                      <a:pt x="0" y="17272"/>
                    </a:moveTo>
                    <a:cubicBezTo>
                      <a:pt x="0" y="12355"/>
                      <a:pt x="1788" y="8291"/>
                      <a:pt x="5324" y="4958"/>
                    </a:cubicBezTo>
                    <a:cubicBezTo>
                      <a:pt x="8860" y="1666"/>
                      <a:pt x="13086" y="0"/>
                      <a:pt x="18004" y="0"/>
                    </a:cubicBezTo>
                    <a:cubicBezTo>
                      <a:pt x="23246" y="0"/>
                      <a:pt x="27554" y="1707"/>
                      <a:pt x="30968" y="5080"/>
                    </a:cubicBezTo>
                    <a:cubicBezTo>
                      <a:pt x="34382" y="8453"/>
                      <a:pt x="36129" y="12517"/>
                      <a:pt x="36129" y="17272"/>
                    </a:cubicBezTo>
                    <a:cubicBezTo>
                      <a:pt x="36129" y="22027"/>
                      <a:pt x="34382" y="26132"/>
                      <a:pt x="30846" y="29383"/>
                    </a:cubicBezTo>
                    <a:cubicBezTo>
                      <a:pt x="27351" y="32634"/>
                      <a:pt x="23043" y="34300"/>
                      <a:pt x="18004" y="34300"/>
                    </a:cubicBezTo>
                    <a:cubicBezTo>
                      <a:pt x="12964" y="34300"/>
                      <a:pt x="8697" y="32634"/>
                      <a:pt x="5202" y="29342"/>
                    </a:cubicBezTo>
                    <a:cubicBezTo>
                      <a:pt x="1748" y="26050"/>
                      <a:pt x="0" y="22027"/>
                      <a:pt x="0" y="17272"/>
                    </a:cubicBezTo>
                    <a:close/>
                    <a:moveTo>
                      <a:pt x="32675" y="53645"/>
                    </a:moveTo>
                    <a:lnTo>
                      <a:pt x="32675" y="179507"/>
                    </a:lnTo>
                    <a:lnTo>
                      <a:pt x="3048" y="179507"/>
                    </a:lnTo>
                    <a:lnTo>
                      <a:pt x="3048" y="53645"/>
                    </a:lnTo>
                    <a:lnTo>
                      <a:pt x="32675" y="53645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Microsoft Viva logo" descr="Microsoft Viva logo">
                <a:extLst>
                  <a:ext uri="{FF2B5EF4-FFF2-40B4-BE49-F238E27FC236}">
                    <a16:creationId xmlns:a16="http://schemas.microsoft.com/office/drawing/2014/main" id="{2E26F6F0-04A6-4F1C-A620-7EB40C566940}"/>
                  </a:ext>
                </a:extLst>
              </p:cNvPr>
              <p:cNvSpPr/>
              <p:nvPr/>
            </p:nvSpPr>
            <p:spPr>
              <a:xfrm>
                <a:off x="2231827" y="694295"/>
                <a:ext cx="126593" cy="125862"/>
              </a:xfrm>
              <a:custGeom>
                <a:avLst/>
                <a:gdLst>
                  <a:gd name="connsiteX0" fmla="*/ 95382 w 126593"/>
                  <a:gd name="connsiteY0" fmla="*/ 0 h 125862"/>
                  <a:gd name="connsiteX1" fmla="*/ 126594 w 126593"/>
                  <a:gd name="connsiteY1" fmla="*/ 0 h 125862"/>
                  <a:gd name="connsiteX2" fmla="*/ 78232 w 126593"/>
                  <a:gd name="connsiteY2" fmla="*/ 125862 h 125862"/>
                  <a:gd name="connsiteX3" fmla="*/ 46167 w 126593"/>
                  <a:gd name="connsiteY3" fmla="*/ 125862 h 125862"/>
                  <a:gd name="connsiteX4" fmla="*/ 0 w 126593"/>
                  <a:gd name="connsiteY4" fmla="*/ 0 h 125862"/>
                  <a:gd name="connsiteX5" fmla="*/ 32431 w 126593"/>
                  <a:gd name="connsiteY5" fmla="*/ 0 h 125862"/>
                  <a:gd name="connsiteX6" fmla="*/ 63398 w 126593"/>
                  <a:gd name="connsiteY6" fmla="*/ 98674 h 125862"/>
                  <a:gd name="connsiteX7" fmla="*/ 63886 w 126593"/>
                  <a:gd name="connsiteY7" fmla="*/ 98674 h 125862"/>
                  <a:gd name="connsiteX8" fmla="*/ 95341 w 126593"/>
                  <a:gd name="connsiteY8" fmla="*/ 0 h 1258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6593" h="125862">
                    <a:moveTo>
                      <a:pt x="95382" y="0"/>
                    </a:moveTo>
                    <a:lnTo>
                      <a:pt x="126594" y="0"/>
                    </a:lnTo>
                    <a:lnTo>
                      <a:pt x="78232" y="125862"/>
                    </a:lnTo>
                    <a:lnTo>
                      <a:pt x="46167" y="125862"/>
                    </a:lnTo>
                    <a:lnTo>
                      <a:pt x="0" y="0"/>
                    </a:lnTo>
                    <a:lnTo>
                      <a:pt x="32431" y="0"/>
                    </a:lnTo>
                    <a:lnTo>
                      <a:pt x="63398" y="98674"/>
                    </a:lnTo>
                    <a:lnTo>
                      <a:pt x="63886" y="98674"/>
                    </a:lnTo>
                    <a:lnTo>
                      <a:pt x="95341" y="0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Microsoft Viva logo" descr="Microsoft Viva logo">
                <a:extLst>
                  <a:ext uri="{FF2B5EF4-FFF2-40B4-BE49-F238E27FC236}">
                    <a16:creationId xmlns:a16="http://schemas.microsoft.com/office/drawing/2014/main" id="{34161152-B09A-4A0F-A975-E4559CFA841A}"/>
                  </a:ext>
                </a:extLst>
              </p:cNvPr>
              <p:cNvSpPr/>
              <p:nvPr/>
            </p:nvSpPr>
            <p:spPr>
              <a:xfrm>
                <a:off x="2360372" y="691125"/>
                <a:ext cx="108224" cy="131185"/>
              </a:xfrm>
              <a:custGeom>
                <a:avLst/>
                <a:gdLst>
                  <a:gd name="connsiteX0" fmla="*/ 106233 w 108224"/>
                  <a:gd name="connsiteY0" fmla="*/ 50190 h 131185"/>
                  <a:gd name="connsiteX1" fmla="*/ 106314 w 108224"/>
                  <a:gd name="connsiteY1" fmla="*/ 99243 h 131185"/>
                  <a:gd name="connsiteX2" fmla="*/ 108224 w 108224"/>
                  <a:gd name="connsiteY2" fmla="*/ 129073 h 131185"/>
                  <a:gd name="connsiteX3" fmla="*/ 78720 w 108224"/>
                  <a:gd name="connsiteY3" fmla="*/ 129073 h 131185"/>
                  <a:gd name="connsiteX4" fmla="*/ 77257 w 108224"/>
                  <a:gd name="connsiteY4" fmla="*/ 115621 h 131185"/>
                  <a:gd name="connsiteX5" fmla="*/ 76769 w 108224"/>
                  <a:gd name="connsiteY5" fmla="*/ 115621 h 131185"/>
                  <a:gd name="connsiteX6" fmla="*/ 62017 w 108224"/>
                  <a:gd name="connsiteY6" fmla="*/ 127203 h 131185"/>
                  <a:gd name="connsiteX7" fmla="*/ 39055 w 108224"/>
                  <a:gd name="connsiteY7" fmla="*/ 131186 h 131185"/>
                  <a:gd name="connsiteX8" fmla="*/ 11217 w 108224"/>
                  <a:gd name="connsiteY8" fmla="*/ 121067 h 131185"/>
                  <a:gd name="connsiteX9" fmla="*/ 0 w 108224"/>
                  <a:gd name="connsiteY9" fmla="*/ 93838 h 131185"/>
                  <a:gd name="connsiteX10" fmla="*/ 14387 w 108224"/>
                  <a:gd name="connsiteY10" fmla="*/ 64374 h 131185"/>
                  <a:gd name="connsiteX11" fmla="*/ 59497 w 108224"/>
                  <a:gd name="connsiteY11" fmla="*/ 49500 h 131185"/>
                  <a:gd name="connsiteX12" fmla="*/ 77501 w 108224"/>
                  <a:gd name="connsiteY12" fmla="*/ 47305 h 131185"/>
                  <a:gd name="connsiteX13" fmla="*/ 71608 w 108224"/>
                  <a:gd name="connsiteY13" fmla="*/ 29545 h 131185"/>
                  <a:gd name="connsiteX14" fmla="*/ 53970 w 108224"/>
                  <a:gd name="connsiteY14" fmla="*/ 24140 h 131185"/>
                  <a:gd name="connsiteX15" fmla="*/ 29830 w 108224"/>
                  <a:gd name="connsiteY15" fmla="*/ 28001 h 131185"/>
                  <a:gd name="connsiteX16" fmla="*/ 12314 w 108224"/>
                  <a:gd name="connsiteY16" fmla="*/ 37104 h 131185"/>
                  <a:gd name="connsiteX17" fmla="*/ 12314 w 108224"/>
                  <a:gd name="connsiteY17" fmla="*/ 10038 h 131185"/>
                  <a:gd name="connsiteX18" fmla="*/ 31293 w 108224"/>
                  <a:gd name="connsiteY18" fmla="*/ 3373 h 131185"/>
                  <a:gd name="connsiteX19" fmla="*/ 58359 w 108224"/>
                  <a:gd name="connsiteY19" fmla="*/ 0 h 131185"/>
                  <a:gd name="connsiteX20" fmla="*/ 94041 w 108224"/>
                  <a:gd name="connsiteY20" fmla="*/ 12964 h 131185"/>
                  <a:gd name="connsiteX21" fmla="*/ 106233 w 108224"/>
                  <a:gd name="connsiteY21" fmla="*/ 50190 h 131185"/>
                  <a:gd name="connsiteX22" fmla="*/ 64252 w 108224"/>
                  <a:gd name="connsiteY22" fmla="*/ 68925 h 131185"/>
                  <a:gd name="connsiteX23" fmla="*/ 36657 w 108224"/>
                  <a:gd name="connsiteY23" fmla="*/ 76525 h 131185"/>
                  <a:gd name="connsiteX24" fmla="*/ 28651 w 108224"/>
                  <a:gd name="connsiteY24" fmla="*/ 90952 h 131185"/>
                  <a:gd name="connsiteX25" fmla="*/ 33366 w 108224"/>
                  <a:gd name="connsiteY25" fmla="*/ 103429 h 131185"/>
                  <a:gd name="connsiteX26" fmla="*/ 47630 w 108224"/>
                  <a:gd name="connsiteY26" fmla="*/ 108062 h 131185"/>
                  <a:gd name="connsiteX27" fmla="*/ 69535 w 108224"/>
                  <a:gd name="connsiteY27" fmla="*/ 99568 h 131185"/>
                  <a:gd name="connsiteX28" fmla="*/ 77744 w 108224"/>
                  <a:gd name="connsiteY28" fmla="*/ 78191 h 131185"/>
                  <a:gd name="connsiteX29" fmla="*/ 77744 w 108224"/>
                  <a:gd name="connsiteY29" fmla="*/ 67300 h 131185"/>
                  <a:gd name="connsiteX30" fmla="*/ 64293 w 108224"/>
                  <a:gd name="connsiteY30" fmla="*/ 68885 h 131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08224" h="131185">
                    <a:moveTo>
                      <a:pt x="106233" y="50190"/>
                    </a:moveTo>
                    <a:cubicBezTo>
                      <a:pt x="106233" y="70917"/>
                      <a:pt x="106233" y="87254"/>
                      <a:pt x="106314" y="99243"/>
                    </a:cubicBezTo>
                    <a:cubicBezTo>
                      <a:pt x="106314" y="111191"/>
                      <a:pt x="107005" y="121148"/>
                      <a:pt x="108224" y="129073"/>
                    </a:cubicBezTo>
                    <a:lnTo>
                      <a:pt x="78720" y="129073"/>
                    </a:lnTo>
                    <a:lnTo>
                      <a:pt x="77257" y="115621"/>
                    </a:lnTo>
                    <a:lnTo>
                      <a:pt x="76769" y="115621"/>
                    </a:lnTo>
                    <a:cubicBezTo>
                      <a:pt x="73030" y="120701"/>
                      <a:pt x="68113" y="124521"/>
                      <a:pt x="62017" y="127203"/>
                    </a:cubicBezTo>
                    <a:cubicBezTo>
                      <a:pt x="55921" y="129845"/>
                      <a:pt x="48280" y="131186"/>
                      <a:pt x="39055" y="131186"/>
                    </a:cubicBezTo>
                    <a:cubicBezTo>
                      <a:pt x="27960" y="131186"/>
                      <a:pt x="18654" y="127813"/>
                      <a:pt x="11217" y="121067"/>
                    </a:cubicBezTo>
                    <a:cubicBezTo>
                      <a:pt x="3739" y="114320"/>
                      <a:pt x="0" y="105258"/>
                      <a:pt x="0" y="93838"/>
                    </a:cubicBezTo>
                    <a:cubicBezTo>
                      <a:pt x="0" y="81605"/>
                      <a:pt x="4796" y="71770"/>
                      <a:pt x="14387" y="64374"/>
                    </a:cubicBezTo>
                    <a:cubicBezTo>
                      <a:pt x="23978" y="56977"/>
                      <a:pt x="39014" y="52019"/>
                      <a:pt x="59497" y="49500"/>
                    </a:cubicBezTo>
                    <a:lnTo>
                      <a:pt x="77501" y="47305"/>
                    </a:lnTo>
                    <a:cubicBezTo>
                      <a:pt x="77501" y="38974"/>
                      <a:pt x="75550" y="33081"/>
                      <a:pt x="71608" y="29545"/>
                    </a:cubicBezTo>
                    <a:cubicBezTo>
                      <a:pt x="67706" y="26050"/>
                      <a:pt x="61814" y="24221"/>
                      <a:pt x="53970" y="24140"/>
                    </a:cubicBezTo>
                    <a:cubicBezTo>
                      <a:pt x="45476" y="24140"/>
                      <a:pt x="37430" y="25441"/>
                      <a:pt x="29830" y="28001"/>
                    </a:cubicBezTo>
                    <a:cubicBezTo>
                      <a:pt x="22230" y="30561"/>
                      <a:pt x="16419" y="33609"/>
                      <a:pt x="12314" y="37104"/>
                    </a:cubicBezTo>
                    <a:lnTo>
                      <a:pt x="12314" y="10038"/>
                    </a:lnTo>
                    <a:cubicBezTo>
                      <a:pt x="16378" y="7844"/>
                      <a:pt x="22718" y="5608"/>
                      <a:pt x="31293" y="3373"/>
                    </a:cubicBezTo>
                    <a:cubicBezTo>
                      <a:pt x="39868" y="1138"/>
                      <a:pt x="48890" y="0"/>
                      <a:pt x="58359" y="0"/>
                    </a:cubicBezTo>
                    <a:cubicBezTo>
                      <a:pt x="74046" y="0"/>
                      <a:pt x="85913" y="4308"/>
                      <a:pt x="94041" y="12964"/>
                    </a:cubicBezTo>
                    <a:cubicBezTo>
                      <a:pt x="102169" y="21620"/>
                      <a:pt x="106233" y="34016"/>
                      <a:pt x="106233" y="50190"/>
                    </a:cubicBezTo>
                    <a:close/>
                    <a:moveTo>
                      <a:pt x="64252" y="68925"/>
                    </a:moveTo>
                    <a:cubicBezTo>
                      <a:pt x="51206" y="70470"/>
                      <a:pt x="41981" y="72989"/>
                      <a:pt x="36657" y="76525"/>
                    </a:cubicBezTo>
                    <a:cubicBezTo>
                      <a:pt x="31293" y="80020"/>
                      <a:pt x="28651" y="84856"/>
                      <a:pt x="28651" y="90952"/>
                    </a:cubicBezTo>
                    <a:cubicBezTo>
                      <a:pt x="28651" y="96195"/>
                      <a:pt x="30236" y="100340"/>
                      <a:pt x="33366" y="103429"/>
                    </a:cubicBezTo>
                    <a:cubicBezTo>
                      <a:pt x="36495" y="106517"/>
                      <a:pt x="41250" y="108062"/>
                      <a:pt x="47630" y="108062"/>
                    </a:cubicBezTo>
                    <a:cubicBezTo>
                      <a:pt x="56855" y="108062"/>
                      <a:pt x="64171" y="105217"/>
                      <a:pt x="69535" y="99568"/>
                    </a:cubicBezTo>
                    <a:cubicBezTo>
                      <a:pt x="74940" y="93878"/>
                      <a:pt x="77663" y="86766"/>
                      <a:pt x="77744" y="78191"/>
                    </a:cubicBezTo>
                    <a:lnTo>
                      <a:pt x="77744" y="67300"/>
                    </a:lnTo>
                    <a:lnTo>
                      <a:pt x="64293" y="68885"/>
                    </a:lnTo>
                    <a:close/>
                  </a:path>
                </a:pathLst>
              </a:custGeom>
              <a:grpFill/>
              <a:ln w="40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583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green object with a blue background&#10;&#10;Description automatically generated">
            <a:extLst>
              <a:ext uri="{FF2B5EF4-FFF2-40B4-BE49-F238E27FC236}">
                <a16:creationId xmlns:a16="http://schemas.microsoft.com/office/drawing/2014/main" id="{7330E262-E10D-408D-A019-9F4343AEAE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9828" t="13188" r="56085" b="15467"/>
          <a:stretch/>
        </p:blipFill>
        <p:spPr>
          <a:xfrm>
            <a:off x="0" y="0"/>
            <a:ext cx="355441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74508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mo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986033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630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71876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51554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083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Quote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circle in blue and green waves&#10;&#10;Description automatically generated">
            <a:extLst>
              <a:ext uri="{FF2B5EF4-FFF2-40B4-BE49-F238E27FC236}">
                <a16:creationId xmlns:a16="http://schemas.microsoft.com/office/drawing/2014/main" id="{F7A4E90F-E7A4-4614-912A-466CB1998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4486" y="-1"/>
            <a:ext cx="12200973" cy="685800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428436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449445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3748539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102247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2">
    <p:bg>
      <p:bgPr>
        <a:gradFill>
          <a:gsLst>
            <a:gs pos="0">
              <a:schemeClr val="accent4"/>
            </a:gs>
            <a:gs pos="10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3460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68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8756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losing logo slide">
    <p:bg>
      <p:bgPr>
        <a:gradFill flip="none" rotWithShape="1">
          <a:gsLst>
            <a:gs pos="10000">
              <a:schemeClr val="accent4"/>
            </a:gs>
            <a:gs pos="90000">
              <a:schemeClr val="accent1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4055070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25244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6529188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1874838"/>
            <a:ext cx="0" cy="3108325"/>
          </a:xfrm>
          <a:prstGeom prst="line">
            <a:avLst/>
          </a:prstGeom>
          <a:ln w="28575" cap="rnd">
            <a:gradFill>
              <a:gsLst>
                <a:gs pos="0">
                  <a:schemeClr val="accent1"/>
                </a:gs>
                <a:gs pos="100000">
                  <a:srgbClr val="107C10"/>
                </a:gs>
              </a:gsLst>
              <a:lin ang="5400000" scaled="1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6976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1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DF2BFE76-7332-4846-8030-F5A8AACBB7BB}"/>
              </a:ext>
            </a:extLst>
          </p:cNvPr>
          <p:cNvSpPr>
            <a:spLocks noChangeAspect="1"/>
          </p:cNvSpPr>
          <p:nvPr/>
        </p:nvSpPr>
        <p:spPr>
          <a:xfrm flipH="1">
            <a:off x="9906000" y="4572000"/>
            <a:ext cx="2286000" cy="2286000"/>
          </a:xfrm>
          <a:prstGeom prst="rtTriangl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276C8-B8B9-AC40-BBF1-86742BF7E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12313"/>
            <a:ext cx="10972800" cy="73152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2200" b="1">
                <a:solidFill>
                  <a:schemeClr val="bg2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2ACFF1-80A8-9B4D-BA8A-B56EA6B01293}"/>
              </a:ext>
            </a:extLst>
          </p:cNvPr>
          <p:cNvCxnSpPr>
            <a:cxnSpLocks/>
          </p:cNvCxnSpPr>
          <p:nvPr/>
        </p:nvCxnSpPr>
        <p:spPr>
          <a:xfrm>
            <a:off x="609600" y="1432733"/>
            <a:ext cx="10972800" cy="0"/>
          </a:xfrm>
          <a:prstGeom prst="line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9E5462-932F-844A-B15D-B8F3A1ABC7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15900"/>
            <a:ext cx="3429000" cy="36576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buNone/>
              <a:defRPr sz="1400" b="1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87513A7-014F-DA43-9B2E-3C156459FA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2800" y="6356350"/>
            <a:ext cx="609600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 b="1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fld id="{E1123682-AE52-6D45-865E-F1EB3AE0E34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>
          <p15:clr>
            <a:srgbClr val="FBAE40"/>
          </p15:clr>
        </p15:guide>
        <p15:guide id="2" pos="7296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10956" y="6293920"/>
            <a:ext cx="11576243" cy="2256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Click here to insert source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11150" y="1070067"/>
            <a:ext cx="11576050" cy="515287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/>
          <a:lstStyle>
            <a:lvl1pPr marL="285750" indent="-28575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63550" indent="-238125">
              <a:spcAft>
                <a:spcPts val="600"/>
              </a:spcAft>
              <a:buFont typeface="Wingdings" panose="05000000000000000000" pitchFamily="2" charset="2"/>
              <a:buChar char="ü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2pPr>
            <a:lvl3pPr marL="688975" indent="-225425">
              <a:spcAft>
                <a:spcPts val="600"/>
              </a:spcAft>
              <a:buFont typeface="Courier New" panose="02070309020205020404" pitchFamily="49" charset="0"/>
              <a:buChar char="o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3pPr>
            <a:lvl4pPr marL="914400" indent="-225425">
              <a:spcAft>
                <a:spcPts val="600"/>
              </a:spcAft>
              <a:buFont typeface="Wingdings" panose="05000000000000000000" pitchFamily="2" charset="2"/>
              <a:buChar char="Ø"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4pPr>
            <a:lvl5pPr marL="1139825" indent="-225425">
              <a:spcAft>
                <a:spcPts val="600"/>
              </a:spcAft>
              <a:buFont typeface="Wingdings" panose="05000000000000000000" pitchFamily="2" charset="2"/>
              <a:buChar char="v"/>
              <a:tabLst/>
              <a:defRPr sz="1800" spc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10956" y="77140"/>
            <a:ext cx="11576243" cy="892525"/>
          </a:xfrm>
        </p:spPr>
        <p:txBody>
          <a:bodyPr vert="horz" lIns="0" tIns="45720" rIns="91440" bIns="45720" rtlCol="0" anchor="b">
            <a:noAutofit/>
          </a:bodyPr>
          <a:lstStyle>
            <a:lvl1pPr>
              <a:defRPr lang="en-US" sz="2800" b="0" spc="0" dirty="0">
                <a:solidFill>
                  <a:schemeClr val="accent2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4489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sky&#10;&#10;Description automatically generated">
            <a:extLst>
              <a:ext uri="{FF2B5EF4-FFF2-40B4-BE49-F238E27FC236}">
                <a16:creationId xmlns:a16="http://schemas.microsoft.com/office/drawing/2014/main" id="{A186B1A1-EA4F-3206-A302-B026D7CCF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809946"/>
            <a:ext cx="12191999" cy="50480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4550EA-F1B9-4A71-271B-4B16E189D3F3}"/>
              </a:ext>
            </a:extLst>
          </p:cNvPr>
          <p:cNvSpPr/>
          <p:nvPr userDrawn="1"/>
        </p:nvSpPr>
        <p:spPr bwMode="auto">
          <a:xfrm rot="5400000">
            <a:off x="4625418" y="-2815471"/>
            <a:ext cx="2941165" cy="12192001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F2F2F2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Picture 8" descr="A blue light in the sky&#10;&#10;Description automatically generated">
            <a:extLst>
              <a:ext uri="{FF2B5EF4-FFF2-40B4-BE49-F238E27FC236}">
                <a16:creationId xmlns:a16="http://schemas.microsoft.com/office/drawing/2014/main" id="{C61770D9-5872-4447-5FEA-C1D2FBC297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755087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020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Yellow background_with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93E26A-3B59-0F93-E281-5565970B48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82043" y="587048"/>
            <a:ext cx="11027346" cy="5681990"/>
          </a:xfrm>
          <a:prstGeom prst="rect">
            <a:avLst/>
          </a:prstGeom>
          <a:gradFill flip="none" rotWithShape="1">
            <a:gsLst>
              <a:gs pos="0">
                <a:srgbClr val="F0ECED">
                  <a:alpha val="0"/>
                </a:srgbClr>
              </a:gs>
              <a:gs pos="100000">
                <a:srgbClr val="EFEBEC"/>
              </a:gs>
            </a:gsLst>
            <a:lin ang="0" scaled="1"/>
            <a:tileRect/>
          </a:gradFill>
          <a:ln w="127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685201"/>
      </p:ext>
    </p:extLst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creenshot_Purpos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D2EB9-2C60-DC76-1F39-1546D1F9A7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" y="0"/>
            <a:ext cx="1217988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22AA655-7AED-D5CC-EE11-56C46C3FFC0F}"/>
              </a:ext>
            </a:extLst>
          </p:cNvPr>
          <p:cNvSpPr/>
          <p:nvPr userDrawn="1"/>
        </p:nvSpPr>
        <p:spPr bwMode="auto">
          <a:xfrm>
            <a:off x="0" y="0"/>
            <a:ext cx="12185941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100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206525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08261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53532" cy="110799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6052960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9845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513080"/>
            <a:ext cx="11352392" cy="307777"/>
          </a:xfrm>
        </p:spPr>
        <p:txBody>
          <a:bodyPr/>
          <a:lstStyle>
            <a:lvl1pPr>
              <a:defRPr sz="2000"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2410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6" y="428085"/>
            <a:ext cx="1135239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06365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109130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370F7D-49A9-B0C6-91F4-22D19DD6724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1430025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4853532" cy="110799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42A47C-0FD6-725C-5E56-182029F9373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6470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7466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0E5DEE-B318-3364-C677-B48987F59ED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15381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513080"/>
            <a:ext cx="11352392" cy="307777"/>
          </a:xfrm>
        </p:spPr>
        <p:txBody>
          <a:bodyPr/>
          <a:lstStyle>
            <a:lvl1pPr>
              <a:defRPr sz="2000" spc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EC1680-1524-F8C5-20AA-BC86F26F258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113936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136" y="428085"/>
            <a:ext cx="11352392" cy="4308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FA5EA4-EECC-E833-2A62-4A40FC6296D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11282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89AD6B-3EE8-E683-CCBD-6CEA3BAD73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19804" y="6524794"/>
            <a:ext cx="1828800" cy="138499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900">
                <a:solidFill>
                  <a:schemeClr val="tx1">
                    <a:lumMod val="50000"/>
                    <a:lumOff val="50000"/>
                  </a:schemeClr>
                </a:solidFill>
                <a:ea typeface="Calibri" panose="020F0502020204030204" pitchFamily="34" charset="0"/>
                <a:cs typeface="Calibri" panose="020F0502020204030204" pitchFamily="34" charset="0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3541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207697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Subtitle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1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0"/>
            <a:ext cx="12379568" cy="4331731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207697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6933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2400"/>
              <a:t>Art of the Possible Kick-Off</a:t>
            </a:r>
            <a:endParaRPr lang="en-US"/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47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F6867-9566-5127-52AC-2E72E22E7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08" y="427037"/>
            <a:ext cx="12205145" cy="5842001"/>
            <a:chOff x="6509" y="427037"/>
            <a:chExt cx="12205144" cy="5842001"/>
          </a:xfrm>
        </p:grpSpPr>
        <p:sp>
          <p:nvSpPr>
            <p:cNvPr id="7" name="Rectangle: Rounded Corners 3">
              <a:extLst>
                <a:ext uri="{FF2B5EF4-FFF2-40B4-BE49-F238E27FC236}">
                  <a16:creationId xmlns:a16="http://schemas.microsoft.com/office/drawing/2014/main" id="{81917709-2839-9566-7541-D6A1AEAAE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04800" y="585788"/>
              <a:ext cx="3323771" cy="5683250"/>
            </a:xfrm>
            <a:prstGeom prst="roundRect">
              <a:avLst>
                <a:gd name="adj" fmla="val 3841"/>
              </a:avLst>
            </a:prstGeom>
            <a:gradFill flip="none" rotWithShape="1">
              <a:gsLst>
                <a:gs pos="0">
                  <a:srgbClr val="0F6CBD"/>
                </a:gs>
                <a:gs pos="100000">
                  <a:srgbClr val="9F51DE"/>
                </a:gs>
              </a:gsLst>
              <a:lin ang="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200" b="0" kern="1200" cap="none" spc="-50" baseline="0" dirty="0" smtClean="0">
                  <a:ln w="3175">
                    <a:noFill/>
                  </a:ln>
                  <a:solidFill>
                    <a:schemeClr val="lt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496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endParaRPr>
            </a:p>
          </p:txBody>
        </p:sp>
        <p:sp>
          <p:nvSpPr>
            <p:cNvPr id="8" name="Arrow: Bent 10">
              <a:extLst>
                <a:ext uri="{FF2B5EF4-FFF2-40B4-BE49-F238E27FC236}">
                  <a16:creationId xmlns:a16="http://schemas.microsoft.com/office/drawing/2014/main" id="{61FEF74B-5701-00D2-A915-5C8F383F56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V="1">
              <a:off x="3784598" y="2933700"/>
              <a:ext cx="8427055" cy="333533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643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0">
                    <a:srgbClr val="47CFFA"/>
                  </a:gs>
                  <a:gs pos="91000">
                    <a:srgbClr val="B47CF8"/>
                  </a:gs>
                </a:gsLst>
                <a:lin ang="16200000" scaled="1"/>
                <a:tileRect/>
              </a:gradFill>
            </a:ln>
            <a:effectLst>
              <a:outerShdw blurRad="300618" dist="16429" dir="2700000" algn="tl" rotWithShape="0">
                <a:prstClr val="black">
                  <a:alpha val="11839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9" name="Arrow: Bent 11">
              <a:extLst>
                <a:ext uri="{FF2B5EF4-FFF2-40B4-BE49-F238E27FC236}">
                  <a16:creationId xmlns:a16="http://schemas.microsoft.com/office/drawing/2014/main" id="{2293B150-B098-8787-931C-F69BADE09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flipH="1">
              <a:off x="6509" y="427037"/>
              <a:ext cx="3778089" cy="274545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7353"/>
              </a:avLst>
            </a:prstGeom>
            <a:solidFill>
              <a:schemeClr val="bg1"/>
            </a:solidFill>
            <a:ln w="19050">
              <a:gradFill flip="none" rotWithShape="1">
                <a:gsLst>
                  <a:gs pos="37000">
                    <a:srgbClr val="464FEB"/>
                  </a:gs>
                  <a:gs pos="100000">
                    <a:srgbClr val="47CFFA"/>
                  </a:gs>
                </a:gsLst>
                <a:lin ang="5400000" scaled="1"/>
                <a:tileRect/>
              </a:gradFill>
            </a:ln>
            <a:effectLst>
              <a:outerShdw blurRad="300618" dist="16429" dir="2700000" algn="tl" rotWithShape="0">
                <a:prstClr val="black">
                  <a:alpha val="11839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48C5E0-FD3B-1235-3049-87B46B3875FF}"/>
                </a:ext>
              </a:extLst>
            </p:cNvPr>
            <p:cNvCxnSpPr/>
            <p:nvPr/>
          </p:nvCxnSpPr>
          <p:spPr>
            <a:xfrm>
              <a:off x="4174435" y="1420896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94C0350-71D9-7B8E-7683-93B58B6F9B3A}"/>
                </a:ext>
              </a:extLst>
            </p:cNvPr>
            <p:cNvCxnSpPr/>
            <p:nvPr/>
          </p:nvCxnSpPr>
          <p:spPr>
            <a:xfrm>
              <a:off x="4174435" y="2142313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2C8EC0-96AE-B0E5-F46F-7EBECFB8C682}"/>
                </a:ext>
              </a:extLst>
            </p:cNvPr>
            <p:cNvCxnSpPr/>
            <p:nvPr/>
          </p:nvCxnSpPr>
          <p:spPr>
            <a:xfrm>
              <a:off x="4174435" y="4331234"/>
              <a:ext cx="7129669" cy="0"/>
            </a:xfrm>
            <a:prstGeom prst="line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920062-475E-9E9D-A28C-683E4ABEF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937000" y="554529"/>
              <a:ext cx="7666037" cy="5541962"/>
            </a:xfrm>
            <a:prstGeom prst="roundRect">
              <a:avLst>
                <a:gd name="adj" fmla="val 1900"/>
              </a:avLst>
            </a:prstGeom>
            <a:solidFill>
              <a:schemeClr val="bg1">
                <a:alpha val="46000"/>
              </a:schemeClr>
            </a:solidFill>
            <a:ln w="25400">
              <a:noFill/>
            </a:ln>
            <a:effectLst>
              <a:outerShdw blurRad="63500" algn="ctr" rotWithShape="0">
                <a:schemeClr val="tx1">
                  <a:alpha val="15000"/>
                </a:scheme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fontAlgn="base">
                <a:spcBef>
                  <a:spcPts val="0"/>
                </a:spcBef>
                <a:spcAft>
                  <a:spcPts val="1200"/>
                </a:spcAft>
                <a:defRPr sz="1000">
                  <a:ln w="3175">
                    <a:noFill/>
                  </a:ln>
                  <a:solidFill>
                    <a:schemeClr val="tx1"/>
                  </a:solidFill>
                  <a:cs typeface="Segoe UI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14423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1" b="0" i="0" u="none" strike="noStrike" kern="1200" cap="none" spc="0" normalizeH="0" baseline="0" noProof="0">
                <a:ln w="3175"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283F357B-0B6C-224D-643E-3856B4AC616D}"/>
              </a:ext>
            </a:extLst>
          </p:cNvPr>
          <p:cNvSpPr txBox="1">
            <a:spLocks/>
          </p:cNvSpPr>
          <p:nvPr userDrawn="1"/>
        </p:nvSpPr>
        <p:spPr>
          <a:xfrm>
            <a:off x="588963" y="2561097"/>
            <a:ext cx="2353020" cy="86177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sz="2800">
                <a:solidFill>
                  <a:schemeClr val="bg1"/>
                </a:solidFill>
                <a:cs typeface="Segoe UI"/>
              </a:rPr>
              <a:t> Delivery Guidance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4B0076-09B3-9528-4710-B22561665C2A}"/>
              </a:ext>
            </a:extLst>
          </p:cNvPr>
          <p:cNvSpPr txBox="1"/>
          <p:nvPr userDrawn="1"/>
        </p:nvSpPr>
        <p:spPr>
          <a:xfrm>
            <a:off x="588964" y="3865997"/>
            <a:ext cx="2340148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39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all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highlight>
                  <a:srgbClr val="00FFFF"/>
                </a:highlight>
                <a:uLnTx/>
                <a:uFillTx/>
                <a:latin typeface="Segoe UI Semibold"/>
                <a:ea typeface="Segoe UI Black"/>
                <a:cs typeface="+mn-cs"/>
              </a:rPr>
              <a:t>CSA info only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84D91-B687-F39D-B900-654E6B82AD68}"/>
              </a:ext>
            </a:extLst>
          </p:cNvPr>
          <p:cNvSpPr txBox="1"/>
          <p:nvPr userDrawn="1"/>
        </p:nvSpPr>
        <p:spPr>
          <a:xfrm>
            <a:off x="4178300" y="813677"/>
            <a:ext cx="718343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Audience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AEAA42-EA07-2CDC-1774-0A7F9DFD3B8C}"/>
              </a:ext>
            </a:extLst>
          </p:cNvPr>
          <p:cNvSpPr txBox="1"/>
          <p:nvPr userDrawn="1"/>
        </p:nvSpPr>
        <p:spPr>
          <a:xfrm>
            <a:off x="4178300" y="1535094"/>
            <a:ext cx="718343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Purpose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AD0DA1-1626-21D0-EF68-87DCF1BE69F1}"/>
              </a:ext>
            </a:extLst>
          </p:cNvPr>
          <p:cNvSpPr txBox="1"/>
          <p:nvPr userDrawn="1"/>
        </p:nvSpPr>
        <p:spPr>
          <a:xfrm>
            <a:off x="4178300" y="3724016"/>
            <a:ext cx="7183436" cy="620683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How to use this deck</a:t>
            </a:r>
          </a:p>
          <a:p>
            <a:pPr marL="0" marR="0" lvl="0" indent="0" algn="l" defTabSz="914401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Important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- </a:t>
            </a:r>
            <a:r>
              <a:rPr kumimoji="0" lang="en-US" sz="1401" b="0" i="0" u="none" strike="noStrike" kern="1200" cap="none" spc="0" normalizeH="0" baseline="0" noProof="0">
                <a:ln>
                  <a:noFill/>
                </a:ln>
                <a:solidFill>
                  <a:srgbClr val="D83B0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Only share this deck as PDF (if required)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D83B01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0C855E4-F773-8BA8-B1E0-21F3980625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75126" y="1119187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the audience</a:t>
            </a:r>
            <a:endParaRPr lang="en-DE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E0B44CCD-6CE3-02B6-0FD9-EA864FA4A9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74437" y="1858056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the purpose of the deck</a:t>
            </a:r>
            <a:endParaRPr lang="en-DE"/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DFA2E42C-ECFA-A7A9-15D3-7622FDEE812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74437" y="4441602"/>
            <a:ext cx="7129463" cy="234950"/>
          </a:xfrm>
        </p:spPr>
        <p:txBody>
          <a:bodyPr/>
          <a:lstStyle>
            <a:lvl1pPr>
              <a:defRPr sz="1401">
                <a:latin typeface="+mn-lt"/>
              </a:defRPr>
            </a:lvl1pPr>
          </a:lstStyle>
          <a:p>
            <a:pPr lvl="0"/>
            <a:r>
              <a:rPr lang="en-DE" sz="1401">
                <a:latin typeface="+mn-lt"/>
              </a:rPr>
              <a:t>Insert additional guidance how to use the deck</a:t>
            </a:r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01051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D5AA619-22C5-E624-FD06-098868F01D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3035179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F66251B6-6669-3E5F-CBBE-363F82903A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3962400"/>
            <a:ext cx="9144000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E9310532-FEFD-7A18-695E-D9F2CC968D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021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42016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454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08232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B01AA23-E126-1E9B-2812-E55E91413E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42050" y="1"/>
            <a:ext cx="5949950" cy="6857999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18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568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89A34C-16BA-6C93-03E6-5CD4F485849C}"/>
              </a:ext>
            </a:extLst>
          </p:cNvPr>
          <p:cNvGrpSpPr/>
          <p:nvPr userDrawn="1"/>
        </p:nvGrpSpPr>
        <p:grpSpPr>
          <a:xfrm>
            <a:off x="6892377" y="0"/>
            <a:ext cx="5299623" cy="6858000"/>
            <a:chOff x="6892376" y="0"/>
            <a:chExt cx="529962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501A791-6B35-799C-BF1D-3492F80D2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6919" t="4793" r="55136" b="5416"/>
            <a:stretch/>
          </p:blipFill>
          <p:spPr>
            <a:xfrm>
              <a:off x="7347856" y="0"/>
              <a:ext cx="4844143" cy="6858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0BA37F-491D-6733-8313-62FE44799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892376" y="0"/>
              <a:ext cx="3173184" cy="6858000"/>
            </a:xfrm>
            <a:prstGeom prst="rect">
              <a:avLst/>
            </a:prstGeom>
            <a:gradFill flip="none" rotWithShape="1">
              <a:gsLst>
                <a:gs pos="19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9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86E03C92-DE23-2C43-07EE-49514B3D274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90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5515756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955445-9897-4F4A-1AC6-E3E7C73BE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7505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2516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309812"/>
            <a:ext cx="3178980" cy="3959222"/>
          </a:xfrm>
        </p:spPr>
        <p:txBody>
          <a:bodyPr anchor="t" anchorCtr="0"/>
          <a:lstStyle>
            <a:lvl1pPr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D55DC90-96BB-0B22-12A0-75FE75C2C2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4"/>
            <a:ext cx="7253289" cy="3959223"/>
          </a:xfrm>
        </p:spPr>
        <p:txBody>
          <a:bodyPr anchor="t"/>
          <a:lstStyle>
            <a:lvl1pPr marL="231781" indent="-231781">
              <a:spcBef>
                <a:spcPts val="1801"/>
              </a:spcBef>
              <a:spcAft>
                <a:spcPts val="601"/>
              </a:spcAft>
              <a:buFont typeface="Arial" panose="020B0604020202020204" pitchFamily="34" charset="0"/>
              <a:buChar char="•"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301ED40-B32E-3F97-86BC-7F717EDF0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5B93E4-2B6A-C51B-F70E-802AF87CB943}"/>
              </a:ext>
            </a:extLst>
          </p:cNvPr>
          <p:cNvCxnSpPr/>
          <p:nvPr userDrawn="1"/>
        </p:nvCxnSpPr>
        <p:spPr>
          <a:xfrm>
            <a:off x="585216" y="2013814"/>
            <a:ext cx="3291840" cy="0"/>
          </a:xfrm>
          <a:prstGeom prst="line">
            <a:avLst/>
          </a:prstGeom>
          <a:noFill/>
          <a:ln w="12700"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813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C9B6F3-E735-840E-3BE2-D2B3CC818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3"/>
            <a:ext cx="11018521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C5275CD-9BC7-D5C8-CFA6-C95A6628B7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1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40662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E18B7EF-51F4-0AF3-B6B2-14F3663B4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3"/>
            <a:ext cx="11018521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AC98D00-037E-AA9F-9072-F66D12F7D7B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316933"/>
            <a:ext cx="3536997" cy="338554"/>
          </a:xfrm>
        </p:spPr>
        <p:txBody>
          <a:bodyPr anchor="t"/>
          <a:lstStyle>
            <a:lvl1pPr marL="0" indent="0" algn="l" defTabSz="914390" rtl="0" eaLnBrk="1" latinLnBrk="0" hangingPunct="1">
              <a:spcBef>
                <a:spcPts val="0"/>
              </a:spcBef>
              <a:buNone/>
              <a:defRPr lang="en-US" sz="16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F58507D-BE25-A676-EF32-EE4249E5B1E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518" y="1039270"/>
            <a:ext cx="11018521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8397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989252-C734-F337-C4C4-968C00B84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80313"/>
            <a:ext cx="4710812" cy="430887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B3B58AC5-4798-0617-0437-E66831EDE2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2050" y="0"/>
            <a:ext cx="5949950" cy="68580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1533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A01FF2C-F269-F9D4-58FE-5327AC58EA85}"/>
              </a:ext>
            </a:extLst>
          </p:cNvPr>
          <p:cNvGrpSpPr/>
          <p:nvPr userDrawn="1"/>
        </p:nvGrpSpPr>
        <p:grpSpPr>
          <a:xfrm>
            <a:off x="0" y="0"/>
            <a:ext cx="12296446" cy="6858000"/>
            <a:chOff x="0" y="0"/>
            <a:chExt cx="12296446" cy="685800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682CD50-AEA4-6980-963E-93BE9699F3C5}"/>
                </a:ext>
              </a:extLst>
            </p:cNvPr>
            <p:cNvGrpSpPr/>
            <p:nvPr userDrawn="1"/>
          </p:nvGrpSpPr>
          <p:grpSpPr>
            <a:xfrm>
              <a:off x="0" y="0"/>
              <a:ext cx="12192000" cy="6858000"/>
              <a:chOff x="0" y="0"/>
              <a:chExt cx="12192000" cy="6858000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740519F-E268-7CB3-7FAC-A0AAD0D3EB64}"/>
                  </a:ext>
                </a:extLst>
              </p:cNvPr>
              <p:cNvGrpSpPr/>
              <p:nvPr userDrawn="1"/>
            </p:nvGrpSpPr>
            <p:grpSpPr>
              <a:xfrm>
                <a:off x="3689874" y="0"/>
                <a:ext cx="8502126" cy="6858000"/>
                <a:chOff x="6892376" y="0"/>
                <a:chExt cx="5299623" cy="6858000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2E78BF7-B153-FE60-3465-D3DDF8223B0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sharpenSoften amount="-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6919" t="4793" r="55136" b="5416"/>
                <a:stretch/>
              </p:blipFill>
              <p:spPr>
                <a:xfrm>
                  <a:off x="7347856" y="0"/>
                  <a:ext cx="4844143" cy="6858000"/>
                </a:xfrm>
                <a:prstGeom prst="rect">
                  <a:avLst/>
                </a:prstGeom>
              </p:spPr>
            </p:pic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8471465-94B2-66BF-1358-52C0D344BE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>
                  <a:off x="6892376" y="0"/>
                  <a:ext cx="3173184" cy="6858000"/>
                </a:xfrm>
                <a:prstGeom prst="rect">
                  <a:avLst/>
                </a:prstGeom>
                <a:gradFill flip="none" rotWithShape="1">
                  <a:gsLst>
                    <a:gs pos="19000">
                      <a:schemeClr val="bg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1"/>
                  <a:tileRect/>
                </a:gra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96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0106421-65CE-0084-9DCD-211DB78EAFB6}"/>
                  </a:ext>
                </a:extLst>
              </p:cNvPr>
              <p:cNvSpPr/>
              <p:nvPr userDrawn="1"/>
            </p:nvSpPr>
            <p:spPr bwMode="auto">
              <a:xfrm>
                <a:off x="0" y="0"/>
                <a:ext cx="6508376" cy="6858000"/>
              </a:xfrm>
              <a:prstGeom prst="rect">
                <a:avLst/>
              </a:prstGeom>
              <a:gradFill flip="none" rotWithShape="1">
                <a:gsLst>
                  <a:gs pos="6600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96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1DD810FF-B216-4654-9371-0E4D8D802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email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C0ED9E3-69CA-604E-F59C-C22F44EAA350}"/>
                </a:ext>
              </a:extLst>
            </p:cNvPr>
            <p:cNvSpPr/>
            <p:nvPr userDrawn="1"/>
          </p:nvSpPr>
          <p:spPr bwMode="auto">
            <a:xfrm>
              <a:off x="0" y="0"/>
              <a:ext cx="12296446" cy="685800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38000">
                  <a:schemeClr val="bg1">
                    <a:alpha val="0"/>
                  </a:schemeClr>
                </a:gs>
              </a:gsLst>
              <a:lin ang="2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96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075AB46-03F6-AC39-00E9-2B3ABDA71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879339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 w/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02650"/>
            <a:ext cx="4167887" cy="430887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dirty="0">
                <a:gradFill>
                  <a:gsLst>
                    <a:gs pos="26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/>
              <a:t>Session or 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0BC5B99-509C-464A-99BC-BB61027E6D1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4" y="0"/>
            <a:ext cx="6865937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B1E4D60A-74D4-CACF-489D-0AF2C448AF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09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9092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1224392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F6D8AE-12E3-3B11-B34F-E2C5860AB9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3224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divider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745F133-79AD-2D10-2A29-D251C1E6B0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682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1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or speaker name</a:t>
            </a:r>
          </a:p>
        </p:txBody>
      </p:sp>
    </p:spTree>
    <p:extLst>
      <p:ext uri="{BB962C8B-B14F-4D97-AF65-F5344CB8AC3E}">
        <p14:creationId xmlns:p14="http://schemas.microsoft.com/office/powerpoint/2010/main" val="16495174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E399E1B-A281-406B-2B38-EEFD19875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3033224"/>
            <a:ext cx="11018521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4437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1" cy="1613006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6" indent="0">
              <a:buNone/>
              <a:defRPr>
                <a:solidFill>
                  <a:schemeClr val="tx1"/>
                </a:solidFill>
              </a:defRPr>
            </a:lvl2pPr>
            <a:lvl3pPr marL="457211" indent="0">
              <a:buNone/>
              <a:defRPr>
                <a:solidFill>
                  <a:schemeClr val="tx1"/>
                </a:solidFill>
              </a:defRPr>
            </a:lvl3pPr>
            <a:lvl4pPr marL="685818" indent="0">
              <a:buNone/>
              <a:defRPr>
                <a:solidFill>
                  <a:schemeClr val="tx1"/>
                </a:solidFill>
              </a:defRPr>
            </a:lvl4pPr>
            <a:lvl5pPr marL="914423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7F81D6-D960-882D-2677-0F5176A5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1639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3440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5">
          <p15:clr>
            <a:srgbClr val="5ACBF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1"/>
            <a:ext cx="5212080" cy="161300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94" indent="0">
              <a:buFont typeface="Wingdings" panose="05000000000000000000" pitchFamily="2" charset="2"/>
              <a:buNone/>
              <a:defRPr sz="2000" b="0"/>
            </a:lvl2pPr>
            <a:lvl3pPr marL="450862" indent="0">
              <a:buFont typeface="Wingdings" panose="05000000000000000000" pitchFamily="2" charset="2"/>
              <a:buNone/>
              <a:tabLst/>
              <a:defRPr sz="1600" b="0"/>
            </a:lvl3pPr>
            <a:lvl4pPr marL="652478" indent="0">
              <a:buFont typeface="Wingdings" panose="05000000000000000000" pitchFamily="2" charset="2"/>
              <a:buNone/>
              <a:defRPr sz="1401" b="0"/>
            </a:lvl4pPr>
            <a:lvl5pPr marL="854096" indent="0">
              <a:buFont typeface="Wingdings" panose="05000000000000000000" pitchFamily="2" charset="2"/>
              <a:buNone/>
              <a:tabLst/>
              <a:defRPr sz="140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1"/>
            <a:ext cx="5212080" cy="1613006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94" indent="0">
              <a:buFont typeface="Wingdings" panose="05000000000000000000" pitchFamily="2" charset="2"/>
              <a:buNone/>
              <a:defRPr sz="2000" b="0"/>
            </a:lvl2pPr>
            <a:lvl3pPr marL="450862" indent="0">
              <a:buFont typeface="Wingdings" panose="05000000000000000000" pitchFamily="2" charset="2"/>
              <a:buNone/>
              <a:tabLst/>
              <a:defRPr sz="1600" b="0"/>
            </a:lvl3pPr>
            <a:lvl4pPr marL="652478" indent="0">
              <a:buFont typeface="Wingdings" panose="05000000000000000000" pitchFamily="2" charset="2"/>
              <a:buNone/>
              <a:defRPr sz="1401" b="0"/>
            </a:lvl4pPr>
            <a:lvl5pPr marL="854096" indent="0">
              <a:buFont typeface="Wingdings" panose="05000000000000000000" pitchFamily="2" charset="2"/>
              <a:buNone/>
              <a:tabLst/>
              <a:defRPr sz="140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46855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90"/>
            <a:ext cx="5219700" cy="1551450"/>
          </a:xfrm>
        </p:spPr>
        <p:txBody>
          <a:bodyPr>
            <a:spAutoFit/>
          </a:bodyPr>
          <a:lstStyle>
            <a:lvl1pPr marL="171454" indent="-171454">
              <a:defRPr lang="en-US" sz="2400" dirty="0"/>
            </a:lvl1pPr>
            <a:lvl2pPr marL="342908" indent="-171454">
              <a:defRPr lang="en-US" dirty="0"/>
            </a:lvl2pPr>
            <a:lvl3pPr marL="514362" indent="-171454">
              <a:defRPr lang="en-US" dirty="0"/>
            </a:lvl3pPr>
            <a:lvl4pPr marL="666766" indent="-152404">
              <a:defRPr lang="en-US" dirty="0"/>
            </a:lvl4pPr>
            <a:lvl5pPr marL="793770" indent="-1206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4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4" y="2084390"/>
            <a:ext cx="5219700" cy="1551450"/>
          </a:xfrm>
        </p:spPr>
        <p:txBody>
          <a:bodyPr>
            <a:spAutoFit/>
          </a:bodyPr>
          <a:lstStyle>
            <a:lvl1pPr marL="171454" indent="-171454">
              <a:defRPr lang="en-US" sz="2400" dirty="0"/>
            </a:lvl1pPr>
            <a:lvl2pPr marL="342908" indent="-171454">
              <a:defRPr lang="en-US" dirty="0"/>
            </a:lvl2pPr>
            <a:lvl3pPr marL="514362" indent="-171454">
              <a:defRPr lang="en-US" dirty="0"/>
            </a:lvl3pPr>
            <a:lvl4pPr marL="685818" indent="-136529">
              <a:defRPr lang="en-US" dirty="0"/>
            </a:lvl4pPr>
            <a:lvl5pPr marL="793770" indent="-1206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8572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3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4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98500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7">
          <p15:clr>
            <a:srgbClr val="5ACBF0"/>
          </p15:clr>
        </p15:guide>
        <p15:guide id="5" pos="4025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22271" indent="-150817">
              <a:defRPr lang="en-US" sz="1801" dirty="0"/>
            </a:lvl2pPr>
            <a:lvl3pPr marL="466737" indent="-138117">
              <a:defRPr lang="en-US" dirty="0"/>
            </a:lvl3pPr>
            <a:lvl4pPr marL="595328" indent="-128592">
              <a:defRPr lang="en-US" dirty="0"/>
            </a:lvl4pPr>
            <a:lvl5pPr marL="731856" indent="-1222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98473" indent="-169868">
              <a:defRPr lang="en-US" sz="1801" dirty="0"/>
            </a:lvl2pPr>
            <a:lvl3pPr marL="555639" indent="-157167">
              <a:defRPr lang="en-US" dirty="0"/>
            </a:lvl3pPr>
            <a:lvl4pPr marL="685818" indent="-136529">
              <a:defRPr lang="en-US" dirty="0"/>
            </a:lvl4pPr>
            <a:lvl5pPr marL="800120" indent="-11112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4" y="1438275"/>
            <a:ext cx="3264409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4" y="2390775"/>
            <a:ext cx="3264409" cy="1760867"/>
          </a:xfrm>
        </p:spPr>
        <p:txBody>
          <a:bodyPr wrap="square">
            <a:spAutoFit/>
          </a:bodyPr>
          <a:lstStyle>
            <a:lvl1pPr marL="176217" indent="-176217">
              <a:defRPr lang="en-US" sz="2000" dirty="0"/>
            </a:lvl1pPr>
            <a:lvl2pPr marL="398473" indent="-169868">
              <a:defRPr lang="en-US" sz="1801" dirty="0"/>
            </a:lvl2pPr>
            <a:lvl3pPr marL="555639" indent="-157167">
              <a:defRPr lang="en-US" dirty="0"/>
            </a:lvl3pPr>
            <a:lvl4pPr marL="685818" indent="-136529">
              <a:defRPr lang="en-US" dirty="0"/>
            </a:lvl4pPr>
            <a:lvl5pPr marL="800120" indent="-11112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16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0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1" y="228311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6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6"/>
            <a:ext cx="2532063" cy="1662506"/>
          </a:xfrm>
        </p:spPr>
        <p:txBody>
          <a:bodyPr wrap="square">
            <a:spAutoFit/>
          </a:bodyPr>
          <a:lstStyle>
            <a:lvl1pPr marL="141292" indent="-141292">
              <a:defRPr lang="en-US" sz="1801" dirty="0"/>
            </a:lvl1pPr>
            <a:lvl2pPr marL="285757" indent="-125416">
              <a:defRPr lang="en-US" sz="1600" dirty="0"/>
            </a:lvl2pPr>
            <a:lvl3pPr marL="438161" indent="-133353">
              <a:defRPr lang="en-US" dirty="0"/>
            </a:lvl3pPr>
            <a:lvl4pPr marL="566753" indent="-114303">
              <a:defRPr lang="en-US" dirty="0"/>
            </a:lvl4pPr>
            <a:lvl5pPr marL="685818" indent="-10954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0444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5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5" y="228311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1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1" cy="1422184"/>
          </a:xfrm>
        </p:spPr>
        <p:txBody>
          <a:bodyPr wrap="square">
            <a:spAutoFit/>
          </a:bodyPr>
          <a:lstStyle>
            <a:lvl1pPr marL="141292" indent="-141292">
              <a:defRPr lang="en-US" sz="1500" dirty="0"/>
            </a:lvl1pPr>
            <a:lvl2pPr marL="285757" indent="-125416">
              <a:defRPr lang="en-US" sz="1401" dirty="0"/>
            </a:lvl2pPr>
            <a:lvl3pPr marL="438161" indent="-133353">
              <a:defRPr lang="en-US" sz="1401" dirty="0"/>
            </a:lvl3pPr>
            <a:lvl4pPr marL="566753" indent="-114303">
              <a:defRPr lang="en-US" sz="1200" dirty="0"/>
            </a:lvl4pPr>
            <a:lvl5pPr marL="685818" indent="-109541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3595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4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2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5541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998113"/>
            <a:ext cx="4127692" cy="861774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628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7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457200"/>
            <a:ext cx="5508418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98475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53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ackgroun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109616-29F5-2A48-AD26-C036688E660A}"/>
              </a:ext>
            </a:extLst>
          </p:cNvPr>
          <p:cNvSpPr/>
          <p:nvPr userDrawn="1"/>
        </p:nvSpPr>
        <p:spPr bwMode="auto">
          <a:xfrm>
            <a:off x="1" y="2"/>
            <a:ext cx="12192000" cy="143969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844675"/>
            <a:ext cx="11018838" cy="44243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250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16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Header Line 01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95D43A3-1599-79ED-3554-60413F5698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B973DD2-1476-E74C-99DF-240F2E50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0311"/>
            <a:ext cx="11018521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B0B9755-980E-B04E-95D6-C276F382D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E14B2888-1E67-E04C-894E-926FC1FD80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7015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6">
            <a:extLst>
              <a:ext uri="{FF2B5EF4-FFF2-40B4-BE49-F238E27FC236}">
                <a16:creationId xmlns:a16="http://schemas.microsoft.com/office/drawing/2014/main" id="{333BC1A1-9771-5646-BEE1-9E5EEAED26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56101" y="2137145"/>
            <a:ext cx="160337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6B558C13-2A32-8A4B-856B-2AB00C4777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40465" y="2137145"/>
            <a:ext cx="159702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DFF8B5E8-017D-9448-B30F-CD659C22107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28000" y="2137145"/>
            <a:ext cx="1592263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23243079-7E64-8247-A7DE-8C677FA6F5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2137145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15EF34EC-5A49-5E44-8FF1-785ECE15E3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1815091A-D110-584B-AB6E-643B6462EE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47015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BBF8BC8-BC7B-004B-A427-B1F9D8D919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6101" y="4509122"/>
            <a:ext cx="160337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844592AA-1A9A-8E46-B40A-8739500A22C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0465" y="4509122"/>
            <a:ext cx="1597025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6E747F9F-4D5A-1E4C-92B5-549F887E872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28000" y="4509122"/>
            <a:ext cx="1592263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F878EC20-6567-6B45-AE19-F3465093EEC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13951" y="4509122"/>
            <a:ext cx="1595438" cy="646331"/>
          </a:xfrm>
        </p:spPr>
        <p:txBody>
          <a:bodyPr lIns="90000" anchor="t"/>
          <a:lstStyle>
            <a:lvl1pPr marL="179393" indent="-179393">
              <a:buSzPct val="90000"/>
              <a:buFont typeface="Wingdings" pitchFamily="2" charset="2"/>
              <a:buChar char=""/>
              <a:tabLst/>
              <a:defRPr sz="1401">
                <a:solidFill>
                  <a:schemeClr val="tx1"/>
                </a:solidFill>
              </a:defRPr>
            </a:lvl1pPr>
            <a:lvl2pPr>
              <a:defRPr sz="1801">
                <a:solidFill>
                  <a:schemeClr val="bg1"/>
                </a:solidFill>
              </a:defRPr>
            </a:lvl2pPr>
            <a:lvl3pPr>
              <a:defRPr sz="1801">
                <a:solidFill>
                  <a:schemeClr val="bg1"/>
                </a:solidFill>
              </a:defRPr>
            </a:lvl3pPr>
            <a:lvl4pPr>
              <a:defRPr sz="1801">
                <a:solidFill>
                  <a:schemeClr val="bg1"/>
                </a:solidFill>
              </a:defRPr>
            </a:lvl4pPr>
            <a:lvl5pPr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A3253A-CBC3-A644-9057-A616EFD62183}"/>
              </a:ext>
            </a:extLst>
          </p:cNvPr>
          <p:cNvCxnSpPr>
            <a:cxnSpLocks/>
          </p:cNvCxnSpPr>
          <p:nvPr userDrawn="1"/>
        </p:nvCxnSpPr>
        <p:spPr>
          <a:xfrm>
            <a:off x="58420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FA9607-273B-BF42-A068-8D930E44C050}"/>
              </a:ext>
            </a:extLst>
          </p:cNvPr>
          <p:cNvCxnSpPr>
            <a:cxnSpLocks/>
          </p:cNvCxnSpPr>
          <p:nvPr userDrawn="1"/>
        </p:nvCxnSpPr>
        <p:spPr>
          <a:xfrm>
            <a:off x="247015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5FB5306-5527-0B40-80C7-DB5C8423B952}"/>
              </a:ext>
            </a:extLst>
          </p:cNvPr>
          <p:cNvCxnSpPr>
            <a:cxnSpLocks/>
          </p:cNvCxnSpPr>
          <p:nvPr userDrawn="1"/>
        </p:nvCxnSpPr>
        <p:spPr>
          <a:xfrm>
            <a:off x="4364037" y="2015240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3971A8C-E65D-6B49-ADA2-293469DDD7BC}"/>
              </a:ext>
            </a:extLst>
          </p:cNvPr>
          <p:cNvCxnSpPr>
            <a:cxnSpLocks/>
          </p:cNvCxnSpPr>
          <p:nvPr userDrawn="1"/>
        </p:nvCxnSpPr>
        <p:spPr>
          <a:xfrm>
            <a:off x="6240463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1A700F-7F45-F94C-A435-F7EE30C70A7E}"/>
              </a:ext>
            </a:extLst>
          </p:cNvPr>
          <p:cNvCxnSpPr>
            <a:cxnSpLocks/>
          </p:cNvCxnSpPr>
          <p:nvPr userDrawn="1"/>
        </p:nvCxnSpPr>
        <p:spPr>
          <a:xfrm>
            <a:off x="8124826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EA0204-C4C9-6644-861D-6EB50FE04062}"/>
              </a:ext>
            </a:extLst>
          </p:cNvPr>
          <p:cNvCxnSpPr>
            <a:cxnSpLocks/>
          </p:cNvCxnSpPr>
          <p:nvPr userDrawn="1"/>
        </p:nvCxnSpPr>
        <p:spPr>
          <a:xfrm>
            <a:off x="10013951" y="2017713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1346A5-A33F-5946-9543-99C299D786AC}"/>
              </a:ext>
            </a:extLst>
          </p:cNvPr>
          <p:cNvCxnSpPr>
            <a:cxnSpLocks/>
          </p:cNvCxnSpPr>
          <p:nvPr userDrawn="1"/>
        </p:nvCxnSpPr>
        <p:spPr>
          <a:xfrm>
            <a:off x="584201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24EA3CD-0BD7-E747-A4EB-45424A3C1987}"/>
              </a:ext>
            </a:extLst>
          </p:cNvPr>
          <p:cNvCxnSpPr>
            <a:cxnSpLocks/>
          </p:cNvCxnSpPr>
          <p:nvPr userDrawn="1"/>
        </p:nvCxnSpPr>
        <p:spPr>
          <a:xfrm>
            <a:off x="2495600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66C269-8DE0-714D-AB7A-BA133A81E3C7}"/>
              </a:ext>
            </a:extLst>
          </p:cNvPr>
          <p:cNvCxnSpPr>
            <a:cxnSpLocks/>
          </p:cNvCxnSpPr>
          <p:nvPr userDrawn="1"/>
        </p:nvCxnSpPr>
        <p:spPr>
          <a:xfrm>
            <a:off x="4364037" y="4362631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3539B16-CE2C-3A4D-B528-4C530EFD148D}"/>
              </a:ext>
            </a:extLst>
          </p:cNvPr>
          <p:cNvCxnSpPr>
            <a:cxnSpLocks/>
          </p:cNvCxnSpPr>
          <p:nvPr userDrawn="1"/>
        </p:nvCxnSpPr>
        <p:spPr>
          <a:xfrm>
            <a:off x="6240463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A683FC3-D470-6642-8CD2-833A816B7C06}"/>
              </a:ext>
            </a:extLst>
          </p:cNvPr>
          <p:cNvCxnSpPr>
            <a:cxnSpLocks/>
          </p:cNvCxnSpPr>
          <p:nvPr userDrawn="1"/>
        </p:nvCxnSpPr>
        <p:spPr>
          <a:xfrm>
            <a:off x="8124826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13A02AF-593E-A740-8AA5-3E98EC7712B3}"/>
              </a:ext>
            </a:extLst>
          </p:cNvPr>
          <p:cNvCxnSpPr>
            <a:cxnSpLocks/>
          </p:cNvCxnSpPr>
          <p:nvPr userDrawn="1"/>
        </p:nvCxnSpPr>
        <p:spPr>
          <a:xfrm>
            <a:off x="10013951" y="4365104"/>
            <a:ext cx="159543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2B32F430-ED23-B440-BB46-25EFAA521E1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4201" y="1436690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7BE96FEE-E6DA-2941-AEAC-A1C8FC164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470151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732B004-72E3-4E45-A749-459DEFBC173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7808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E66FAAC7-8AEC-104A-A5DD-4AEB7AA585A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40016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5E1D2D98-23BB-FF4A-95AC-2A429CDF840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28000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527C7347-F791-F945-A658-6E2EC13C639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0013951" y="1436690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8172C080-65E1-3C46-99C0-978870D28AF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84201" y="3789042"/>
            <a:ext cx="1595439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4928442B-3D98-0B48-9333-273D8587E0E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70151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2961F7B7-1EDB-2C43-951E-B36532A1E79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367808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6345ABD8-4C05-A749-91A9-2D1F286CB73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40016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40D75468-C5B7-204E-BE74-7892BA35FF7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128000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C0D28E3D-12EC-FE42-A86A-CE63CE12A1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013951" y="3789042"/>
            <a:ext cx="1595438" cy="581025"/>
          </a:xfrm>
        </p:spPr>
        <p:txBody>
          <a:bodyPr lIns="90000" tIns="46800" rIns="90000" bIns="46800" anchor="ctr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+mj-lt"/>
              </a:defRPr>
            </a:lvl1pPr>
            <a:lvl2pPr marL="228606" indent="0" algn="ctr">
              <a:buNone/>
              <a:defRPr>
                <a:solidFill>
                  <a:schemeClr val="bg1"/>
                </a:solidFill>
                <a:latin typeface="+mj-lt"/>
              </a:defRPr>
            </a:lvl2pPr>
          </a:lstStyle>
          <a:p>
            <a:pPr lvl="0"/>
            <a:r>
              <a:rPr lang="en-US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20865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387">
          <p15:clr>
            <a:srgbClr val="FBAE40"/>
          </p15:clr>
        </p15:guide>
        <p15:guide id="32" orient="horz" pos="2750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FA81D9D0-A8F0-5981-61F1-95B0C9D3D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772E02E-9408-3A16-2204-9A9ECDD48808}"/>
              </a:ext>
            </a:extLst>
          </p:cNvPr>
          <p:cNvSpPr txBox="1">
            <a:spLocks/>
          </p:cNvSpPr>
          <p:nvPr userDrawn="1"/>
        </p:nvSpPr>
        <p:spPr>
          <a:xfrm>
            <a:off x="666813" y="370313"/>
            <a:ext cx="9866313" cy="290848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sz="189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Arial Black" panose="020B0A04020102020204" pitchFamily="34" charset="0"/>
              </a:rPr>
              <a:t>”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D89A49A-58E0-6646-8574-0B0729961C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325380" y="4974302"/>
            <a:ext cx="3855502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3C890AF-C449-E34D-86FC-4BE82A41ED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25380" y="5271881"/>
            <a:ext cx="3855502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B9A47D2-7C06-3E47-802E-BD98760204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9549" y="2194076"/>
            <a:ext cx="6160537" cy="1661993"/>
          </a:xfrm>
        </p:spPr>
        <p:txBody>
          <a:bodyPr anchor="b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“Add quote text here Add quote text here Add quote text here 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454536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06 w/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4256E61-BAE0-966F-33FB-4875F4CFF8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76F132-B9CF-86BB-C18A-7AD8C024046B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63640" y="3779493"/>
            <a:ext cx="5908494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B4C8BDC-6825-414F-89F2-3D7A2187253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835901" y="0"/>
            <a:ext cx="43561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90DE3A0D-12BA-BE4F-85C2-FCD13F863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3640" y="4077074"/>
            <a:ext cx="5908494" cy="4308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  <a:br>
              <a:rPr lang="en-US"/>
            </a:br>
            <a:r>
              <a:rPr lang="en-US"/>
              <a:t>Company if applicable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AA6D598-4BC5-AF4E-B609-A7442E6DEB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3640" y="2025650"/>
            <a:ext cx="5908494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“Add quote text here”</a:t>
            </a:r>
          </a:p>
        </p:txBody>
      </p:sp>
    </p:spTree>
    <p:extLst>
      <p:ext uri="{BB962C8B-B14F-4D97-AF65-F5344CB8AC3E}">
        <p14:creationId xmlns:p14="http://schemas.microsoft.com/office/powerpoint/2010/main" val="2382403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734">
          <p15:clr>
            <a:srgbClr val="5ACBF0"/>
          </p15:clr>
        </p15:guide>
        <p15:guide id="7" pos="4747">
          <p15:clr>
            <a:srgbClr val="5ACBF0"/>
          </p15:clr>
        </p15:guide>
        <p15:guide id="8" pos="4937">
          <p15:clr>
            <a:srgbClr val="5ACBF0"/>
          </p15:clr>
        </p15:guide>
        <p15:guide id="9" pos="5122">
          <p15:clr>
            <a:srgbClr val="5ACBF0"/>
          </p15:clr>
        </p15:guide>
        <p15:guide id="10" orient="horz" pos="3465">
          <p15:clr>
            <a:srgbClr val="5ACBF0"/>
          </p15:clr>
        </p15:guide>
        <p15:guide id="11" orient="horz" pos="1956">
          <p15:clr>
            <a:srgbClr val="FBAE40"/>
          </p15:clr>
        </p15:guide>
        <p15:guide id="12" pos="1097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F1F936-2918-1FF2-729F-CC935DD14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199" y="2930403"/>
            <a:ext cx="9144000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dirty="0"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  <a:cs typeface="Segoe UI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you.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F0865EE-605D-2EAB-43E0-A054281062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190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733497"/>
          </a:xfrm>
        </p:spPr>
        <p:txBody>
          <a:bodyPr>
            <a:noAutofit/>
          </a:bodyPr>
          <a:lstStyle>
            <a:lvl1pPr marL="0" indent="0">
              <a:spcAft>
                <a:spcPts val="601"/>
              </a:spcAft>
              <a:buNone/>
              <a:defRPr sz="2201">
                <a:latin typeface="+mn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5822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6458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6598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0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42882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92926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192964" y="1093807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92964" y="2073295"/>
            <a:ext cx="3470274" cy="2043636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28606" indent="0">
              <a:buFontTx/>
              <a:buNone/>
              <a:defRPr/>
            </a:lvl2pPr>
            <a:lvl3pPr marL="457211" indent="0">
              <a:buFontTx/>
              <a:buNone/>
              <a:defRPr/>
            </a:lvl3pPr>
            <a:lvl4pPr marL="662004" indent="0">
              <a:buFontTx/>
              <a:buNone/>
              <a:defRPr/>
            </a:lvl4pPr>
            <a:lvl5pPr marL="85568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1226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50285C0-813F-A744-BFD3-CF358EAC83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9075" y="0"/>
            <a:ext cx="6892926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B1F25D-69F5-D649-BBA0-613396C764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1" y="931762"/>
            <a:ext cx="4416425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8E421BE-E139-D243-8336-8A8C46F7F7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1911251"/>
            <a:ext cx="3470274" cy="2302169"/>
          </a:xfrm>
        </p:spPr>
        <p:txBody>
          <a:bodyPr/>
          <a:lstStyle>
            <a:lvl1pPr marL="0" indent="0">
              <a:buFontTx/>
              <a:buNone/>
              <a:defRPr sz="2201"/>
            </a:lvl1pPr>
            <a:lvl2pPr marL="228606" indent="0">
              <a:buFontTx/>
              <a:buNone/>
              <a:defRPr sz="2201"/>
            </a:lvl2pPr>
            <a:lvl3pPr marL="457211" indent="0">
              <a:buFontTx/>
              <a:buNone/>
              <a:defRPr sz="2201"/>
            </a:lvl3pPr>
            <a:lvl4pPr marL="662004" indent="0">
              <a:buFontTx/>
              <a:buNone/>
              <a:defRPr sz="2201"/>
            </a:lvl4pPr>
            <a:lvl5pPr marL="855684" indent="0">
              <a:buFontTx/>
              <a:buNone/>
              <a:defRPr sz="220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8215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8" pos="3161">
          <p15:clr>
            <a:srgbClr val="A4A3A4"/>
          </p15:clr>
        </p15:guide>
        <p15:guide id="19" pos="3342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upp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585789"/>
            <a:ext cx="12192000" cy="1362282"/>
          </a:xfrm>
          <a:noFill/>
        </p:spPr>
        <p:txBody>
          <a:bodyPr lIns="585216" tIns="0" rIns="585216" bIns="586800" anchor="t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0635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4461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98494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7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9" name="MS logo white - EMF" descr="Microsoft logo white text version">
            <a:extLst>
              <a:ext uri="{FF2B5EF4-FFF2-40B4-BE49-F238E27FC236}">
                <a16:creationId xmlns:a16="http://schemas.microsoft.com/office/drawing/2014/main" id="{EDE56B65-3E69-6146-8830-D107DE1E3A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48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7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57309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157216"/>
            <a:ext cx="11018521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6028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2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6342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866287"/>
            <a:ext cx="11018521" cy="553998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2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2126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282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9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9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9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9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1" b="1" dirty="0">
                <a:solidFill>
                  <a:srgbClr val="000000"/>
                </a:solidFill>
              </a:defRPr>
            </a:lvl1pPr>
          </a:lstStyle>
          <a:p>
            <a:pPr marL="228606" lvl="0" indent="-22860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3761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6308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8">
          <p15:clr>
            <a:srgbClr val="5ACBF0"/>
          </p15:clr>
        </p15:guide>
        <p15:guide id="7" pos="2745">
          <p15:clr>
            <a:srgbClr val="5ACBF0"/>
          </p15:clr>
        </p15:guide>
        <p15:guide id="8" pos="4937">
          <p15:clr>
            <a:srgbClr val="5ACBF0"/>
          </p15:clr>
        </p15:guide>
        <p15:guide id="9" pos="5122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1" y="2025650"/>
            <a:ext cx="2532889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9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9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9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4" y="2025650"/>
            <a:ext cx="2532889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8310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1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3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1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3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7679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8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44026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4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9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2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11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1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5268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90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788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2"/>
            <a:ext cx="1801369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5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1"/>
            <a:ext cx="1801369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5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9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5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69" y="4799411"/>
            <a:ext cx="1801369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1" y="2286000"/>
            <a:ext cx="2386585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3" y="4799411"/>
            <a:ext cx="1801369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5" y="2286000"/>
            <a:ext cx="2386585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5602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8">
          <p15:clr>
            <a:srgbClr val="5ACBF0"/>
          </p15:clr>
        </p15:guide>
        <p15:guide id="22" pos="1502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8962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5" y="2286000"/>
            <a:ext cx="2313433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5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3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2" y="2286000"/>
            <a:ext cx="2313433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2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809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2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8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300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199" y="2286000"/>
            <a:ext cx="2313433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49" y="2286000"/>
            <a:ext cx="2313433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49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3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0" y="2286000"/>
            <a:ext cx="2313433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1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0" y="4800600"/>
            <a:ext cx="2313433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2395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4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3007"/>
            <a:ext cx="11018521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1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1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9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9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1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9243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7">
          <p15:clr>
            <a:srgbClr val="5ACBF0"/>
          </p15:clr>
        </p15:guide>
        <p15:guide id="5" pos="5850">
          <p15:clr>
            <a:srgbClr val="5ACBF0"/>
          </p15:clr>
        </p15:guide>
        <p15:guide id="7" pos="4393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5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81355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4"/>
            <a:ext cx="7253289" cy="3959223"/>
          </a:xfrm>
        </p:spPr>
        <p:txBody>
          <a:bodyPr anchor="t"/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569652A2-E29C-BE8D-BDD3-DE79D7CD36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9811"/>
            <a:ext cx="3179065" cy="553998"/>
          </a:xfrm>
        </p:spPr>
        <p:txBody>
          <a:bodyPr anchor="t" anchorCtr="0"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09765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7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2A3BC-F5A8-2DAA-DD0D-D13234BCD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0413"/>
            <a:ext cx="308091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7727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90" y="585789"/>
            <a:ext cx="187377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663207-1A18-AE82-9D0F-35CDCAABAD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2999889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7438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6" y="585789"/>
            <a:ext cx="158908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4" y="585789"/>
            <a:ext cx="1584325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6" y="3429000"/>
            <a:ext cx="158908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4" y="3429000"/>
            <a:ext cx="1584325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585789"/>
            <a:ext cx="159543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1" y="3429000"/>
            <a:ext cx="1595438" cy="2843212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99DD0A3-990A-8748-1537-7378C60190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2884142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4421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Title 3 Column Righ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8E03-1EA0-214F-BDD2-BA223F1D45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585788"/>
            <a:ext cx="2534350" cy="548745"/>
          </a:xfrm>
        </p:spPr>
        <p:txBody>
          <a:bodyPr anchor="t">
            <a:noAutofit/>
          </a:bodyPr>
          <a:lstStyle>
            <a:lvl1pPr>
              <a:defRPr sz="280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26C194-5DF2-7441-B8B3-5C47E35F2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70386" y="961466"/>
            <a:ext cx="158908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2A8C8003-FE11-344B-91A7-BA3F99AD5E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192964" y="961466"/>
            <a:ext cx="1584325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BB0E468-375A-A74A-AD5E-EDC93E485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70386" y="3818966"/>
            <a:ext cx="1589088" cy="2453246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3306775-7E51-4F44-B99E-7E1D443B99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92964" y="3818967"/>
            <a:ext cx="1584325" cy="24532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1E6FE8E-4450-8545-9451-92092591B4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0013951" y="968190"/>
            <a:ext cx="1595438" cy="24137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006F60D-85D6-E049-BDFC-888F7E8E95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013951" y="3832412"/>
            <a:ext cx="1595438" cy="2439800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140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C8AF00F-83DA-104D-A2BF-D2C439FE9B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0387" y="585789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1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4A44678-F325-7746-8C84-E6F44D505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192963" y="585789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2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EF3CCAA-003D-324C-9FAA-5B5DC19336A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013951" y="585789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3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2BCACD0-0017-9A49-9325-DCBC40CB2C2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71875" y="3442448"/>
            <a:ext cx="1587600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4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251C719-BC21-8C4B-9DBC-6E80CFA16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98940" y="3442447"/>
            <a:ext cx="1584326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5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273179-F1BC-0844-A024-D6A32BBE630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13951" y="3453944"/>
            <a:ext cx="1595438" cy="360000"/>
          </a:xfrm>
        </p:spPr>
        <p:txBody>
          <a:bodyPr anchor="b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6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6C6A35A-94DF-F144-AECD-CDD578CC4A7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84201" y="1436690"/>
            <a:ext cx="2538414" cy="1249573"/>
          </a:xfrm>
        </p:spPr>
        <p:txBody>
          <a:bodyPr/>
          <a:lstStyle>
            <a:lvl1pPr marL="0" indent="0">
              <a:buNone/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84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8" orient="horz" pos="905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8C5A4B86-3999-CC4D-1925-487D3FA19B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2A3B09-F7BC-3C2B-081B-BD1E3B3A5FF6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t">
            <a:noAutofit/>
          </a:bodyPr>
          <a:lstStyle>
            <a:lvl1pPr marL="231781" indent="-231781">
              <a:spcAft>
                <a:spcPts val="601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721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488C947-40F3-D142-3309-D0AE6BEAD3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55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BB20F6-3BF0-1EF8-34BB-53E93F5776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A7F7DDB-BF21-0B40-8DBB-D5BC0B4C25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90" y="125801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4BDDDD90-9BFD-D94C-A026-A013126F23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90" y="125801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232B6EB5-03C8-914E-9180-000AE9B40A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1989" y="296068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E05CAB66-4649-1E49-8948-4B95A4DA20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88389" y="2960688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2F89A67-E82E-F843-9DEB-23D191BCA6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989" y="4545015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0B8598BC-5AC5-AD4D-A8E2-20CD9CD176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9" y="4545015"/>
            <a:ext cx="2605087" cy="1323439"/>
          </a:xfrm>
        </p:spPr>
        <p:txBody>
          <a:bodyPr/>
          <a:lstStyle>
            <a:lvl1pPr marL="0" indent="0">
              <a:buNone/>
              <a:defRPr sz="1401">
                <a:latin typeface="+mj-lt"/>
              </a:defRPr>
            </a:lvl1pPr>
            <a:lvl2pPr marL="9525" indent="0">
              <a:buNone/>
              <a:tabLst/>
              <a:defRPr sz="1200">
                <a:solidFill>
                  <a:schemeClr val="accent6"/>
                </a:solidFill>
                <a:latin typeface="+mn-lt"/>
              </a:defRPr>
            </a:lvl2pPr>
            <a:lvl3pPr marL="457211" indent="0">
              <a:buNone/>
              <a:defRPr sz="1200">
                <a:latin typeface="+mn-lt"/>
              </a:defRPr>
            </a:lvl3pPr>
            <a:lvl4pPr marL="662004" indent="0">
              <a:buNone/>
              <a:defRPr sz="1200">
                <a:latin typeface="+mn-lt"/>
              </a:defRPr>
            </a:lvl4pPr>
            <a:lvl5pPr marL="855684" indent="0">
              <a:buNone/>
              <a:defRPr sz="1200">
                <a:latin typeface="+mn-lt"/>
              </a:defRPr>
            </a:lvl5pPr>
          </a:lstStyle>
          <a:p>
            <a:pPr lvl="0"/>
            <a:r>
              <a:rPr lang="en-US" err="1"/>
              <a:t>Firstname</a:t>
            </a:r>
            <a:r>
              <a:rPr lang="en-US"/>
              <a:t> </a:t>
            </a:r>
            <a:r>
              <a:rPr lang="en-US" err="1"/>
              <a:t>Lastname</a:t>
            </a:r>
            <a:endParaRPr lang="en-US"/>
          </a:p>
          <a:p>
            <a:pPr lvl="1"/>
            <a:r>
              <a:rPr lang="en-US"/>
              <a:t>Title</a:t>
            </a:r>
          </a:p>
          <a:p>
            <a:pPr lvl="1"/>
            <a:endParaRPr lang="en-US"/>
          </a:p>
          <a:p>
            <a:pPr lvl="1"/>
            <a:r>
              <a:rPr lang="en-US"/>
              <a:t>m: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t: xxx-xxx-</a:t>
            </a:r>
            <a:r>
              <a:rPr lang="en-US" err="1"/>
              <a:t>xxxx</a:t>
            </a:r>
            <a:endParaRPr lang="en-US"/>
          </a:p>
          <a:p>
            <a:pPr lvl="1"/>
            <a:r>
              <a:rPr lang="en-US"/>
              <a:t>e: </a:t>
            </a:r>
            <a:r>
              <a:rPr lang="en-US" err="1"/>
              <a:t>xxxxxxxxxxxxxxxxx@microsoft.com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9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multi colum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FBA90455-9809-B6D8-2D41-0929AEE07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3561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5F2023B-7AE5-69C3-01A0-9B1BB63BF268}"/>
              </a:ext>
            </a:extLst>
          </p:cNvPr>
          <p:cNvSpPr/>
          <p:nvPr userDrawn="1"/>
        </p:nvSpPr>
        <p:spPr bwMode="auto">
          <a:xfrm>
            <a:off x="0" y="0"/>
            <a:ext cx="43561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3118624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8F144F22-0BD6-9648-A319-DDB697CF3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8289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CF58F7B-2211-6646-985A-CAD949B1B5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8288" y="1346405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1" name="Text Placeholder 4">
            <a:extLst>
              <a:ext uri="{FF2B5EF4-FFF2-40B4-BE49-F238E27FC236}">
                <a16:creationId xmlns:a16="http://schemas.microsoft.com/office/drawing/2014/main" id="{405EE505-078A-9D4D-AB44-E74DDB284FD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43872" y="718472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C8C6E084-6AAE-1F47-A359-962769636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43871" y="1346405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1028C337-4BBC-0847-9E7B-072AA5006B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CA908C0-CC26-994C-BCBB-16677F403D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3156821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2DF3FE50-082A-0948-BD94-1E474F8B66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3971" y="2528888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1B46850-7DCD-C045-8688-B3173EA7128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3971" y="3156821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2281B86D-86C4-EF4D-8E51-FA06DC5C129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8388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D7C6A60-8B27-F941-BE59-3393319E04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5136433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65525191-F6B4-544C-B681-5D4D7614A71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43971" y="4508500"/>
            <a:ext cx="2921100" cy="549890"/>
          </a:xfrm>
        </p:spPr>
        <p:txBody>
          <a:bodyPr/>
          <a:lstStyle>
            <a:lvl1pPr marL="0" indent="0">
              <a:buNone/>
              <a:defRPr sz="2400">
                <a:latin typeface="+mj-lt"/>
              </a:defRPr>
            </a:lvl1pPr>
            <a:lvl2pPr marL="228606" indent="0">
              <a:buNone/>
              <a:defRPr/>
            </a:lvl2pPr>
            <a:lvl3pPr marL="457211" indent="0">
              <a:buNone/>
              <a:defRPr/>
            </a:lvl3pPr>
            <a:lvl4pPr marL="662004" indent="0">
              <a:buNone/>
              <a:defRPr/>
            </a:lvl4pPr>
            <a:lvl5pPr marL="855684" indent="0">
              <a:buNone/>
              <a:defRPr/>
            </a:lvl5pPr>
          </a:lstStyle>
          <a:p>
            <a:pPr lvl="0"/>
            <a:r>
              <a:rPr lang="en-US"/>
              <a:t>Resource type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382BF458-E658-2448-A63F-544B4E7576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943971" y="5136433"/>
            <a:ext cx="2921102" cy="473976"/>
          </a:xfrm>
        </p:spPr>
        <p:txBody>
          <a:bodyPr/>
          <a:lstStyle>
            <a:lvl1pPr>
              <a:defRPr sz="1401">
                <a:solidFill>
                  <a:schemeClr val="bg1"/>
                </a:solidFill>
              </a:defRPr>
            </a:lvl1pPr>
            <a:lvl2pPr marL="228606" indent="0">
              <a:buNone/>
              <a:defRPr sz="1401">
                <a:solidFill>
                  <a:schemeClr val="accent6"/>
                </a:solidFill>
              </a:defRPr>
            </a:lvl2pPr>
            <a:lvl3pPr>
              <a:defRPr sz="1401">
                <a:solidFill>
                  <a:schemeClr val="accent6"/>
                </a:solidFill>
              </a:defRPr>
            </a:lvl3pPr>
            <a:lvl4pPr>
              <a:defRPr sz="1401">
                <a:solidFill>
                  <a:schemeClr val="accent6"/>
                </a:solidFill>
              </a:defRPr>
            </a:lvl4pPr>
            <a:lvl5pPr>
              <a:defRPr sz="1401">
                <a:solidFill>
                  <a:schemeClr val="accent6"/>
                </a:solidFill>
              </a:defRPr>
            </a:lvl5pPr>
          </a:lstStyle>
          <a:p>
            <a:pPr lvl="0"/>
            <a:r>
              <a:rPr lang="en-US"/>
              <a:t>Resource name</a:t>
            </a:r>
          </a:p>
          <a:p>
            <a:pPr lvl="0"/>
            <a:r>
              <a:rPr lang="en-US"/>
              <a:t>Resource name</a:t>
            </a:r>
          </a:p>
        </p:txBody>
      </p:sp>
    </p:spTree>
    <p:extLst>
      <p:ext uri="{BB962C8B-B14F-4D97-AF65-F5344CB8AC3E}">
        <p14:creationId xmlns:p14="http://schemas.microsoft.com/office/powerpoint/2010/main" val="3750005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  <p15:guide id="32" pos="5473">
          <p15:clr>
            <a:srgbClr val="FBAE4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82217560-9E17-DBA8-D5FA-9ED06F30B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783329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7207726-2370-6483-1AFF-42CB361BBAEA}"/>
              </a:ext>
            </a:extLst>
          </p:cNvPr>
          <p:cNvSpPr/>
          <p:nvPr userDrawn="1"/>
        </p:nvSpPr>
        <p:spPr bwMode="auto">
          <a:xfrm>
            <a:off x="0" y="0"/>
            <a:ext cx="783329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145D81-1C8C-4946-BE5C-32EF3FAA542B}"/>
              </a:ext>
            </a:extLst>
          </p:cNvPr>
          <p:cNvSpPr/>
          <p:nvPr userDrawn="1"/>
        </p:nvSpPr>
        <p:spPr bwMode="auto">
          <a:xfrm>
            <a:off x="7835901" y="0"/>
            <a:ext cx="4356100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61404" y="585788"/>
            <a:ext cx="3247983" cy="5683249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31C9FF9-0EE9-A946-8C26-107C9EB0E7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1" y="1196753"/>
            <a:ext cx="6088063" cy="2232247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45EB2DC-BE70-8B81-B0B7-6D73ADBFB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608400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570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92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66">
          <p15:clr>
            <a:srgbClr val="5ACBF0"/>
          </p15:clr>
        </p15:guide>
        <p15:guide id="31" pos="4203">
          <p15:clr>
            <a:srgbClr val="5ACBF0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ic List">
    <p:bg>
      <p:bgPr>
        <a:gradFill>
          <a:gsLst>
            <a:gs pos="0">
              <a:srgbClr val="120D24"/>
            </a:gs>
            <a:gs pos="100000">
              <a:srgbClr val="290A46"/>
            </a:gs>
          </a:gsLst>
          <a:lin ang="2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E8E3F90-45CE-A83F-3C0D-8D5FC1BBE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72437A2-AE69-71ED-390F-3AD72B170687}"/>
              </a:ext>
            </a:extLst>
          </p:cNvPr>
          <p:cNvSpPr/>
          <p:nvPr userDrawn="1"/>
        </p:nvSpPr>
        <p:spPr bwMode="auto">
          <a:xfrm>
            <a:off x="3770289" y="585787"/>
            <a:ext cx="7746521" cy="5683249"/>
          </a:xfrm>
          <a:prstGeom prst="roundRect">
            <a:avLst>
              <a:gd name="adj" fmla="val 3567"/>
            </a:avLst>
          </a:prstGeom>
          <a:gradFill>
            <a:gsLst>
              <a:gs pos="0">
                <a:schemeClr val="tx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400000" scaled="0"/>
          </a:gradFill>
          <a:ln>
            <a:noFill/>
          </a:ln>
          <a:effectLst>
            <a:outerShdw blurRad="279400" dist="38100" dir="2700000" algn="tl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CA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2629499" cy="56832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82311" y="1299379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EF51500-7F31-99F7-4E08-706B57C7B9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82311" y="2504071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EB930E5-4B0E-6780-ADDA-04A29A4628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2311" y="3708763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C192156-0C90-14D8-779B-222D86A9A4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82311" y="4913454"/>
            <a:ext cx="5651006" cy="645171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0888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43710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side by s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585788"/>
            <a:ext cx="3182027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CE60B72-F858-4063-747A-49FFC2B61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57150">
            <a:gradFill flip="none" rotWithShape="1">
              <a:gsLst>
                <a:gs pos="0">
                  <a:schemeClr val="accent2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501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DDDE60-CF92-3E47-B933-9AD563CFC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989443"/>
            <a:ext cx="0" cy="2879117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A9E8FB02-E25B-E14D-8924-32CC3949A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4894962" cy="5683250"/>
          </a:xfrm>
        </p:spPr>
        <p:txBody>
          <a:bodyPr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74FD3CD-1AFC-E14A-A565-37F4D59C53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2262" y="585788"/>
            <a:ext cx="4937125" cy="5683249"/>
          </a:xfrm>
        </p:spPr>
        <p:txBody>
          <a:bodyPr anchor="ctr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856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1">
          <p15:clr>
            <a:srgbClr val="A4A3A4"/>
          </p15:clr>
        </p15:guide>
        <p15:guide id="28" pos="3840">
          <p15:clr>
            <a:srgbClr val="F26B43"/>
          </p15:clr>
        </p15:guide>
        <p15:guide id="29" pos="3454">
          <p15:clr>
            <a:srgbClr val="FBAE40"/>
          </p15:clr>
        </p15:guide>
        <p15:guide id="30" pos="4203">
          <p15:clr>
            <a:srgbClr val="FBAE40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5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/>
          <a:p>
            <a:pPr algn="l"/>
            <a:r>
              <a:rPr lang="en-US" sz="50001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39C9626-6AB7-9442-8C32-698E08BC85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0036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3"/>
            <a:ext cx="4356100" cy="6177517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2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666AF-1BFD-C547-B312-5E30EBC9B8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9896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chemeClr val="bg1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3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43D24FC-F71D-C245-A2DA-55D32F6AA8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98054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4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A3A573E-5425-E24C-AC5B-D2C67E89FC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550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Large Number Divide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8685" cy="1540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1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287FF5-DA2B-6549-A430-2AB0462370E7}"/>
              </a:ext>
            </a:extLst>
          </p:cNvPr>
          <p:cNvSpPr txBox="1"/>
          <p:nvPr userDrawn="1"/>
        </p:nvSpPr>
        <p:spPr>
          <a:xfrm>
            <a:off x="0" y="680484"/>
            <a:ext cx="4356100" cy="6177516"/>
          </a:xfrm>
          <a:prstGeom prst="rect">
            <a:avLst/>
          </a:prstGeom>
          <a:noFill/>
          <a:effectLst>
            <a:outerShdw blurRad="76200" dist="76200" dir="2700000" algn="tl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>
              <a:defRPr sz="50000" b="1" i="0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sz="50001"/>
              <a:t>5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60E18D5-0E84-C64E-9599-465CAF6030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41888" y="1307806"/>
            <a:ext cx="6667500" cy="2121194"/>
          </a:xfrm>
        </p:spPr>
        <p:txBody>
          <a:bodyPr anchor="t">
            <a:noAutofit/>
          </a:bodyPr>
          <a:lstStyle>
            <a:lvl1pPr marL="0" indent="0">
              <a:spcAft>
                <a:spcPts val="601"/>
              </a:spcAft>
              <a:buFont typeface="Wingdings" panose="05000000000000000000" pitchFamily="2" charset="2"/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Section Details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9EEC05-DC95-844E-868F-EEEB231AD9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41888" y="585788"/>
            <a:ext cx="6667230" cy="714094"/>
          </a:xfrm>
          <a:noFill/>
        </p:spPr>
        <p:txBody>
          <a:bodyPr wrap="square" lIns="0" tIns="0" rIns="0" bIns="0" anchor="t" anchorCtr="0">
            <a:noAutofit/>
          </a:bodyPr>
          <a:lstStyle>
            <a:lvl1pPr algn="l" defTabSz="932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0564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3" pos="2745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7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4289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Textur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72317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88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2444053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4DB660C8-FCFE-8CB6-A08E-975F87F66C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57C656-3E5F-8959-00F8-286B44FD1D70}"/>
              </a:ext>
            </a:extLst>
          </p:cNvPr>
          <p:cNvSpPr/>
          <p:nvPr userDrawn="1"/>
        </p:nvSpPr>
        <p:spPr bwMode="auto">
          <a:xfrm>
            <a:off x="0" y="0"/>
            <a:ext cx="12296446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DA3080-C7B5-A225-8979-1E7E58E13B0A}"/>
              </a:ext>
            </a:extLst>
          </p:cNvPr>
          <p:cNvSpPr/>
          <p:nvPr userDrawn="1"/>
        </p:nvSpPr>
        <p:spPr bwMode="auto">
          <a:xfrm>
            <a:off x="1" y="3"/>
            <a:ext cx="12192000" cy="58309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826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54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24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endix Blue Bk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7B63-6619-6B40-8D85-1D972ED609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1" y="3152001"/>
            <a:ext cx="5367338" cy="553998"/>
          </a:xfrm>
        </p:spPr>
        <p:txBody>
          <a:bodyPr anchor="b"/>
          <a:lstStyle>
            <a:lvl1pPr marL="0" indent="0">
              <a:buNone/>
              <a:defRPr sz="3600">
                <a:gradFill>
                  <a:gsLst>
                    <a:gs pos="0">
                      <a:schemeClr val="bg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64944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314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B75252BC-2A15-9D3D-49E1-459E5722BAC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3427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C33E8-E107-AC85-0D68-58D82E07DF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5789" y="959261"/>
            <a:ext cx="11017250" cy="276999"/>
          </a:xfrm>
        </p:spPr>
        <p:txBody>
          <a:bodyPr/>
          <a:lstStyle>
            <a:lvl1pPr marL="0" indent="0">
              <a:buNone/>
              <a:defRPr sz="180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09950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FB1129D1-6431-564C-8572-607F580F1A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70CCD2-DC01-EA68-D65D-9ACFB35746D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2827165"/>
            <a:ext cx="3172990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1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1967148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254833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2542517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9" y="2013313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9" y="2295102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7" y="713869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7" y="3285894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7" y="5513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3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8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33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7BF692-BD25-2DD9-A18C-7088370A79EA}"/>
              </a:ext>
            </a:extLst>
          </p:cNvPr>
          <p:cNvCxnSpPr/>
          <p:nvPr userDrawn="1"/>
        </p:nvCxnSpPr>
        <p:spPr>
          <a:xfrm>
            <a:off x="584201" y="5386333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2E2A7C5-0FD6-27A3-1FF9-2232EA696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791"/>
            <a:ext cx="3307679" cy="845608"/>
          </a:xfrm>
        </p:spPr>
        <p:txBody>
          <a:bodyPr anchor="t" anchorCtr="0"/>
          <a:lstStyle>
            <a:lvl1pPr algn="l" defTabSz="932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61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53264684-E94D-2ADC-5BC8-30E2407CD8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725" y="0"/>
            <a:ext cx="7941275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1E2496E-EAAA-5AF0-0616-C740A793A618}"/>
              </a:ext>
            </a:extLst>
          </p:cNvPr>
          <p:cNvSpPr/>
          <p:nvPr userDrawn="1"/>
        </p:nvSpPr>
        <p:spPr bwMode="auto">
          <a:xfrm>
            <a:off x="4250725" y="0"/>
            <a:ext cx="7941275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8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96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199" y="3429001"/>
            <a:ext cx="3172990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1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D63FA2-4790-49C1-9B78-C6EC890A16DD}"/>
              </a:ext>
            </a:extLst>
          </p:cNvPr>
          <p:cNvSpPr txBox="1"/>
          <p:nvPr userDrawn="1"/>
        </p:nvSpPr>
        <p:spPr>
          <a:xfrm>
            <a:off x="585231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Customer resources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B81701-DDCA-43B6-9C68-636E43E7EBF6}"/>
              </a:ext>
            </a:extLst>
          </p:cNvPr>
          <p:cNvSpPr txBox="1"/>
          <p:nvPr userDrawn="1"/>
        </p:nvSpPr>
        <p:spPr>
          <a:xfrm>
            <a:off x="2331002" y="5455511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Microsoft resources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96942E-E982-4695-91C8-296676E060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1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D2F6B756-204A-4346-90B3-21CCEA788C5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31002" y="5725733"/>
            <a:ext cx="1499918" cy="332399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228606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2pPr>
            <a:lvl3pPr marL="457211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3pPr>
            <a:lvl4pPr marL="66200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4pPr>
            <a:lvl5pPr marL="855684" indent="0">
              <a:lnSpc>
                <a:spcPct val="90000"/>
              </a:lnSpc>
              <a:spcBef>
                <a:spcPts val="601"/>
              </a:spcBef>
              <a:buNone/>
              <a:defRPr sz="14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D2AD0-CCED-48C0-9FE6-DBA1904206B6}"/>
              </a:ext>
            </a:extLst>
          </p:cNvPr>
          <p:cNvSpPr txBox="1"/>
          <p:nvPr userDrawn="1"/>
        </p:nvSpPr>
        <p:spPr>
          <a:xfrm>
            <a:off x="585231" y="2568984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Preparation: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A30D9B-ACBA-402A-944D-6980A078F33B}"/>
              </a:ext>
            </a:extLst>
          </p:cNvPr>
          <p:cNvSpPr txBox="1"/>
          <p:nvPr userDrawn="1"/>
        </p:nvSpPr>
        <p:spPr>
          <a:xfrm>
            <a:off x="585231" y="2856669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Delivery: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F2C5F3-81CD-42CD-BCFD-7A3AA6404FD1}"/>
              </a:ext>
            </a:extLst>
          </p:cNvPr>
          <p:cNvSpPr txBox="1"/>
          <p:nvPr userDrawn="1"/>
        </p:nvSpPr>
        <p:spPr>
          <a:xfrm>
            <a:off x="585231" y="3144353"/>
            <a:ext cx="1560878" cy="276999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r>
              <a:rPr lang="en-GB" sz="1200" b="0">
                <a:solidFill>
                  <a:schemeClr val="accent3"/>
                </a:solidFill>
                <a:latin typeface="+mj-lt"/>
              </a:rPr>
              <a:t>Summary: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616DB0C-0C38-4410-9916-301FB51866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769" y="2615149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0A0455A-2312-4C93-BF92-338DE4C1D7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55769" y="2896938"/>
            <a:ext cx="2275152" cy="184666"/>
          </a:xfrm>
        </p:spPr>
        <p:txBody>
          <a:bodyPr wrap="square">
            <a:spAutoFit/>
          </a:bodyPr>
          <a:lstStyle>
            <a:lvl1pPr marL="231781" indent="-231781">
              <a:lnSpc>
                <a:spcPct val="100000"/>
              </a:lnSpc>
              <a:spcBef>
                <a:spcPts val="1225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C472BC81-0EF6-4309-A0E8-0C87F67864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09427" y="713869"/>
            <a:ext cx="652270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568FF79F-E395-4ECE-97A4-BEF4293755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709427" y="3285894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781E55C7-03B8-452B-9281-A2B837B5A86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09427" y="5513893"/>
            <a:ext cx="6908789" cy="18466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tx1"/>
                </a:solidFill>
                <a:latin typeface="+mn-lt"/>
                <a:cs typeface="Segoe Pro" panose="020B0604020202020204" pitchFamily="34" charset="0"/>
              </a:defRPr>
            </a:lvl1pPr>
            <a:lvl2pPr marL="427048" indent="-171454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2pPr>
            <a:lvl3pPr marL="639778" indent="-18891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3pPr>
            <a:lvl4pPr marL="828695" indent="-176217">
              <a:buFont typeface="Wingdings" panose="05000000000000000000" pitchFamily="2" charset="2"/>
              <a:buNone/>
              <a:defRPr sz="1401" b="0">
                <a:solidFill>
                  <a:schemeClr val="bg1"/>
                </a:solidFill>
              </a:defRPr>
            </a:lvl4pPr>
            <a:lvl5pPr marL="1023964" indent="-169868">
              <a:buFont typeface="Wingdings" panose="05000000000000000000" pitchFamily="2" charset="2"/>
              <a:buNone/>
              <a:tabLst/>
              <a:defRPr sz="1401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Diagonal Stripe 10">
            <a:extLst>
              <a:ext uri="{FF2B5EF4-FFF2-40B4-BE49-F238E27FC236}">
                <a16:creationId xmlns:a16="http://schemas.microsoft.com/office/drawing/2014/main" id="{E00E7889-4B8A-46BC-8C6E-BC7F3A2CE0DE}"/>
              </a:ext>
            </a:extLst>
          </p:cNvPr>
          <p:cNvSpPr/>
          <p:nvPr/>
        </p:nvSpPr>
        <p:spPr bwMode="auto">
          <a:xfrm rot="5400000">
            <a:off x="10893593" y="-79215"/>
            <a:ext cx="1219186" cy="1377615"/>
          </a:xfrm>
          <a:prstGeom prst="diagStripe">
            <a:avLst/>
          </a:prstGeom>
          <a:solidFill>
            <a:schemeClr val="bg1"/>
          </a:solidFill>
          <a:ln w="10795" cap="flat" cmpd="sng" algn="ctr">
            <a:noFill/>
            <a:prstDash val="solid"/>
          </a:ln>
          <a:effectLst>
            <a:outerShdw blurRad="152400" sx="101000" sy="101000" algn="tl" rotWithShape="0">
              <a:prstClr val="black">
                <a:alpha val="29000"/>
              </a:prstClr>
            </a:outerShdw>
          </a:effectLst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2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AT" sz="2000">
              <a:solidFill>
                <a:schemeClr val="accent1"/>
              </a:solidFill>
              <a:cs typeface="Segoe UI" pitchFamily="34" charset="0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2283F741-B0D6-4F96-8028-D69088C5FFAE}"/>
              </a:ext>
            </a:extLst>
          </p:cNvPr>
          <p:cNvSpPr txBox="1"/>
          <p:nvPr userDrawn="1"/>
        </p:nvSpPr>
        <p:spPr>
          <a:xfrm rot="2474928">
            <a:off x="11125818" y="344277"/>
            <a:ext cx="109709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533">
              <a:defRPr/>
            </a:pPr>
            <a:r>
              <a:rPr lang="en-US" sz="1600" spc="-71">
                <a:solidFill>
                  <a:schemeClr val="accent1"/>
                </a:solidFill>
                <a:latin typeface="+mj-lt"/>
              </a:rPr>
              <a:t>Core module</a:t>
            </a:r>
            <a:endParaRPr lang="de-AT" sz="2000" spc="-71">
              <a:solidFill>
                <a:schemeClr val="accent1"/>
              </a:solidFill>
              <a:latin typeface="+mj-lt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55DF87-88F5-EAFB-CACB-7D167D1C8B45}"/>
              </a:ext>
            </a:extLst>
          </p:cNvPr>
          <p:cNvCxnSpPr/>
          <p:nvPr userDrawn="1"/>
        </p:nvCxnSpPr>
        <p:spPr>
          <a:xfrm>
            <a:off x="584201" y="5393828"/>
            <a:ext cx="3291840" cy="0"/>
          </a:xfrm>
          <a:prstGeom prst="line">
            <a:avLst/>
          </a:prstGeom>
          <a:noFill/>
          <a:ln>
            <a:gradFill flip="none" rotWithShape="1"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  <a:gs pos="65000">
                  <a:schemeClr val="accent1">
                    <a:alpha val="40000"/>
                  </a:schemeClr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4E23952-CC05-53B7-6AE1-B541D8D06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585218"/>
            <a:ext cx="3307679" cy="861773"/>
          </a:xfrm>
        </p:spPr>
        <p:txBody>
          <a:bodyPr anchor="t" anchorCtr="0"/>
          <a:lstStyle>
            <a:lvl1pPr algn="l" defTabSz="932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 dirty="0">
                <a:ln w="3175">
                  <a:noFill/>
                </a:ln>
                <a:gradFill>
                  <a:gsLst>
                    <a:gs pos="21000">
                      <a:schemeClr val="accent1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51699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CEAEC18-8489-693F-78F7-AC580E31662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1" cy="292608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4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955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- Main He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F35526B3-1B77-DA7E-39AC-F0F77964EC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-1" y="0"/>
            <a:ext cx="12379569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A12633-3910-C1C9-2412-C41C74064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849738"/>
            <a:ext cx="12379569" cy="40082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F43EC56-D14B-6EAD-DA40-597D7C1F8990}"/>
              </a:ext>
            </a:extLst>
          </p:cNvPr>
          <p:cNvSpPr/>
          <p:nvPr userDrawn="1"/>
        </p:nvSpPr>
        <p:spPr bwMode="auto">
          <a:xfrm>
            <a:off x="-2" y="844368"/>
            <a:ext cx="12379568" cy="3302698"/>
          </a:xfrm>
          <a:prstGeom prst="rect">
            <a:avLst/>
          </a:prstGeom>
          <a:gradFill flip="none" rotWithShape="1">
            <a:gsLst>
              <a:gs pos="52000">
                <a:srgbClr val="FFFFFF"/>
              </a:gs>
              <a:gs pos="42000">
                <a:srgbClr val="FFFFFF">
                  <a:lumMod val="100000"/>
                </a:srgbClr>
              </a:gs>
              <a:gs pos="0">
                <a:schemeClr val="bg1">
                  <a:alpha val="0"/>
                </a:schemeClr>
              </a:gs>
              <a:gs pos="64000">
                <a:srgbClr val="FFFFFF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0CE6E8CE-8F11-3F60-9DA8-1FD6619751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949" y="3033224"/>
            <a:ext cx="11025188" cy="4985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600" b="0" cap="none" spc="-50" dirty="0">
                <a:ln w="3175">
                  <a:noFill/>
                </a:ln>
                <a:gradFill>
                  <a:gsLst>
                    <a:gs pos="22000">
                      <a:schemeClr val="accent2"/>
                    </a:gs>
                    <a:gs pos="100000">
                      <a:schemeClr val="accent3"/>
                    </a:gs>
                  </a:gsLst>
                  <a:lin ang="2400000" scaled="0"/>
                </a:gradFill>
                <a:effectLst/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33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Main He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72B204-BCCE-7ECF-F80E-C2E2E2E280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179561"/>
            <a:ext cx="4412673" cy="1354217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lang="en-US" sz="4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3962400"/>
            <a:ext cx="4412673" cy="338682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1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9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3773221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1064D9-920A-AAC7-DE35-4B5BB13C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5" y="440495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400219771"/>
      </p:ext>
    </p:extLst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CED5C-09CE-086B-058F-E8664285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ADC449-E006-2BF9-CAC5-11C2B170B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rot="5400000">
            <a:off x="4897822" y="-4897821"/>
            <a:ext cx="2396359" cy="12192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9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42D82A-9DB1-584C-2E16-3D8B4469A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018521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965A68-D388-7DD3-A305-B934A332BC2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199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21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4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5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0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8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1017C-5063-1480-FCBC-07DC62051B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AF8C4B-6AB6-0FDA-13D3-9AA223F0D8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250A1-396D-79D0-91EB-E134A2384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335F0-64AD-4313-BE82-313FA40F2C30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84ECF-FF86-C4C7-6C79-0C0A090C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2307C-E0D7-1A33-7253-DCCACE8C8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D635D-BDBB-4316-B690-F12995A4A2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97563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27B3CD-C642-F5B9-B10F-7301F2C59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 flipH="1" flipV="1">
            <a:off x="588263" y="1381125"/>
            <a:ext cx="11018520" cy="45719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F8C00"/>
              </a:gs>
              <a:gs pos="74000">
                <a:srgbClr val="DB3B0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 type="none" w="med" len="med"/>
            <a:tailEnd type="none" w="med" len="med"/>
          </a:ln>
          <a:effectLst>
            <a:outerShdw blurRad="381000" dist="381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796771"/>
            <a:ext cx="11018520" cy="1800493"/>
          </a:xfrm>
        </p:spPr>
        <p:txBody>
          <a:bodyPr/>
          <a:lstStyle>
            <a:lvl1pPr marL="228556" indent="-22855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1pPr>
            <a:lvl2pPr marL="457112" indent="-22855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657099" indent="-199986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</a:defRPr>
            </a:lvl3pPr>
            <a:lvl4pPr marL="842801" indent="-180940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4pPr>
            <a:lvl5pPr marL="1023741" indent="-168243">
              <a:lnSpc>
                <a:spcPct val="100000"/>
              </a:lnSpc>
              <a:spcBef>
                <a:spcPts val="588"/>
              </a:spcBef>
              <a:spcAft>
                <a:spcPts val="588"/>
              </a:spcAft>
              <a:buFont typeface="Arial" panose="020B0604020202020204" pitchFamily="34" charset="0"/>
              <a:buChar char="•"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12025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toothbrush&#10;&#10;Description automatically generated with medium confidence">
            <a:extLst>
              <a:ext uri="{FF2B5EF4-FFF2-40B4-BE49-F238E27FC236}">
                <a16:creationId xmlns:a16="http://schemas.microsoft.com/office/drawing/2014/main" id="{7CED0F08-810D-C497-36A0-8C94FBE859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82061" y="-1"/>
            <a:ext cx="5309939" cy="68580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C84E5E-31EE-F51E-42F7-9E99BCBE843D}"/>
              </a:ext>
            </a:extLst>
          </p:cNvPr>
          <p:cNvSpPr/>
          <p:nvPr userDrawn="1"/>
        </p:nvSpPr>
        <p:spPr bwMode="auto">
          <a:xfrm>
            <a:off x="5512777" y="0"/>
            <a:ext cx="6679220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9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00365"/>
      </p:ext>
    </p:extLst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w bei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0D2C7A-4F5B-353D-0C06-7346A8207B45}"/>
              </a:ext>
            </a:extLst>
          </p:cNvPr>
          <p:cNvSpPr/>
          <p:nvPr userDrawn="1"/>
        </p:nvSpPr>
        <p:spPr bwMode="auto">
          <a:xfrm>
            <a:off x="0" y="0"/>
            <a:ext cx="12188952" cy="6858000"/>
          </a:xfrm>
          <a:prstGeom prst="rect">
            <a:avLst/>
          </a:prstGeom>
          <a:solidFill>
            <a:srgbClr val="FFF8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0ABAD7C-69B5-267A-50D7-D08FB74F67A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724651"/>
            <a:ext cx="12188952" cy="133281"/>
          </a:xfrm>
          <a:prstGeom prst="roundRect">
            <a:avLst>
              <a:gd name="adj" fmla="val 0"/>
            </a:avLst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EAD74-397D-0D97-9041-3CFAF982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804" y="411480"/>
            <a:ext cx="11352392" cy="430887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985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91440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2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08039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08039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Picture 7" descr="A logo of a company&#10;&#10;Description automatically generated">
            <a:extLst>
              <a:ext uri="{FF2B5EF4-FFF2-40B4-BE49-F238E27FC236}">
                <a16:creationId xmlns:a16="http://schemas.microsoft.com/office/drawing/2014/main" id="{51065696-BF77-547A-924A-9F4AB38AD4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2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1" name="Picture 10" descr="A logo of a company&#10;&#10;Description automatically generated">
            <a:extLst>
              <a:ext uri="{FF2B5EF4-FFF2-40B4-BE49-F238E27FC236}">
                <a16:creationId xmlns:a16="http://schemas.microsoft.com/office/drawing/2014/main" id="{CAE62B93-42FC-5FEC-B67B-BA687583F3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10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replaceable imag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495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95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6" name="Picture 15" descr="A logo of a company&#10;&#10;Description automatically generated">
            <a:extLst>
              <a:ext uri="{FF2B5EF4-FFF2-40B4-BE49-F238E27FC236}">
                <a16:creationId xmlns:a16="http://schemas.microsoft.com/office/drawing/2014/main" id="{DD0AF0F7-CB9D-430F-0371-DEAB62BB5B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  <p:sp>
        <p:nvSpPr>
          <p:cNvPr id="2" name="Picture Placeholder" descr="Picture placeholder">
            <a:extLst>
              <a:ext uri="{FF2B5EF4-FFF2-40B4-BE49-F238E27FC236}">
                <a16:creationId xmlns:a16="http://schemas.microsoft.com/office/drawing/2014/main" id="{9BD5030A-DADA-E973-A194-2BD6C3CE6D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651961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5360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4152900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80F494-7A48-2460-9280-FA838B6BB8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1174" y="1681165"/>
            <a:ext cx="6601968" cy="3713607"/>
          </a:xfrm>
          <a:prstGeom prst="roundRect">
            <a:avLst>
              <a:gd name="adj" fmla="val 394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 flip="none"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1"/>
              <a:tileRect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and drop your</a:t>
            </a:r>
            <a:br>
              <a:rPr lang="en-US"/>
            </a:br>
            <a:r>
              <a:rPr lang="en-US"/>
              <a:t>photo here or click or</a:t>
            </a:r>
            <a:br>
              <a:rPr lang="en-US"/>
            </a:br>
            <a:r>
              <a:rPr lang="en-US"/>
              <a:t>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817395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7965521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343275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C3595B-25C2-CF43-259D-75A3671E70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367592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3D27F9-7D19-8ECF-C50E-71D515E54B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4267891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12CDB0-015D-94C2-ECEE-970711F59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820671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1E17F0-59B9-3EAE-0FC7-A1EBDE8F7B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0367098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96CCFA2-2D28-1617-4A3E-368924E94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098892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AB70484-C812-6F3C-92DD-F6B2E1A813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9063043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A97F131-E501-E84F-7717-E61457B6D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435173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977292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267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025650"/>
            <a:ext cx="4930775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D4059-8C07-7C46-13EE-577BE9B28E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3802" y="843604"/>
            <a:ext cx="2383621" cy="5166360"/>
          </a:xfrm>
          <a:prstGeom prst="roundRect">
            <a:avLst>
              <a:gd name="adj" fmla="val 3755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0"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bIns="1005840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Drag and drop your photo</a:t>
            </a:r>
            <a:br>
              <a:rPr lang="en-US"/>
            </a:br>
            <a:r>
              <a:rPr lang="en-US"/>
              <a:t>here 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442230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3474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sky with clouds&#10;&#10;Description automatically generated">
            <a:extLst>
              <a:ext uri="{FF2B5EF4-FFF2-40B4-BE49-F238E27FC236}">
                <a16:creationId xmlns:a16="http://schemas.microsoft.com/office/drawing/2014/main" id="{C3E3C648-875E-914B-09E7-8C643506C4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1520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1">
            <a:extLst>
              <a:ext uri="{FF2B5EF4-FFF2-40B4-BE49-F238E27FC236}">
                <a16:creationId xmlns:a16="http://schemas.microsoft.com/office/drawing/2014/main" id="{0A6B7E02-9E97-23AE-561A-A6E465780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308396" y="302623"/>
            <a:ext cx="11575208" cy="6252753"/>
          </a:xfrm>
          <a:prstGeom prst="roundRect">
            <a:avLst>
              <a:gd name="adj" fmla="val 2249"/>
            </a:avLst>
          </a:prstGeom>
          <a:solidFill>
            <a:srgbClr val="FFFFFF"/>
          </a:solidFill>
          <a:ln>
            <a:noFill/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Microsoft 365 Agents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2810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18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84810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58368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394960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658368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2CFD743-438B-21E8-B2BA-FF8644B73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3080" y="1866864"/>
            <a:ext cx="5544120" cy="312427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553005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88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3840862" cy="1107996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453295D4-3AEF-C922-4A3C-5C3DBD475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125" y="1542284"/>
            <a:ext cx="6696075" cy="3773432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205378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34586-5E35-30D9-D8B4-75A164A4F9C0}"/>
              </a:ext>
            </a:extLst>
          </p:cNvPr>
          <p:cNvSpPr/>
          <p:nvPr userDrawn="1"/>
        </p:nvSpPr>
        <p:spPr bwMode="auto">
          <a:xfrm>
            <a:off x="0" y="2438400"/>
            <a:ext cx="12192000" cy="4419600"/>
          </a:xfrm>
          <a:prstGeom prst="rect">
            <a:avLst/>
          </a:prstGeom>
          <a:solidFill>
            <a:srgbClr val="E1D3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164" cy="151415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3200"/>
            <a:ext cx="4749800" cy="352583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918200" y="1155700"/>
            <a:ext cx="5702300" cy="5465928"/>
          </a:xfrm>
          <a:prstGeom prst="round2SameRect">
            <a:avLst>
              <a:gd name="adj1" fmla="val 2235"/>
              <a:gd name="adj2" fmla="val 0"/>
            </a:avLst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C000A-8BFF-12E7-7DFB-FF3472859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5918200" y="6621628"/>
            <a:ext cx="5702300" cy="236372"/>
          </a:xfrm>
          <a:prstGeom prst="round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5212896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24513" y="585788"/>
            <a:ext cx="5683249" cy="5683249"/>
          </a:xfrm>
          <a:prstGeom prst="roundRect">
            <a:avLst>
              <a:gd name="adj" fmla="val 3259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hidden="1">
            <a:extLst>
              <a:ext uri="{FF2B5EF4-FFF2-40B4-BE49-F238E27FC236}">
                <a16:creationId xmlns:a16="http://schemas.microsoft.com/office/drawing/2014/main" id="{4E2E619B-2D74-9B55-98E1-9E6126DE0D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5614987" y="6032665"/>
            <a:ext cx="5702300" cy="236372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102939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Graphic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89A104E1-D13F-B13B-BB5D-930C8205C8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9" y="0"/>
            <a:ext cx="6858001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69B64261-FB99-ADE9-26E4-3ECE1E68C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205856" y="868680"/>
            <a:ext cx="5120640" cy="5120640"/>
          </a:xfrm>
          <a:prstGeom prst="roundRect">
            <a:avLst>
              <a:gd name="adj" fmla="val 2716"/>
            </a:avLst>
          </a:prstGeom>
        </p:spPr>
      </p:pic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346"/>
            </a:avLst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2143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4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8AEFBE-EE1F-0FBF-5C84-1DF6EC177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017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267EAAA3-0163-7FC4-ED5A-CDA76E2ABDB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519464"/>
            <a:ext cx="4167887" cy="2031325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33309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agers backgroun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3A29D46F-35FD-6BB8-B1FF-2E5CEE0744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139230" y="1"/>
            <a:ext cx="505276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89670"/>
      </p:ext>
    </p:extLst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00719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87341-ECEA-3B94-51B2-A9E249146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39DE-8DED-DC59-2BDA-C621877CF64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60712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BC3CE-C968-246E-EAC3-B829FDF59F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6178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88231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EB85E8-62D6-9C5F-D48A-055FCADA25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9538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2907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7145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3593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9045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0401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loyees backgroun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769637D1-D1B1-1148-9755-790A52FA35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86431" y="2377441"/>
            <a:ext cx="8405569" cy="448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59591"/>
      </p:ext>
    </p:extLst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147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473272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2727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2558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77423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77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5856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5956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6899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45425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lanet with rings around it&#10;&#10;Description automatically generated with low confidence">
            <a:extLst>
              <a:ext uri="{FF2B5EF4-FFF2-40B4-BE49-F238E27FC236}">
                <a16:creationId xmlns:a16="http://schemas.microsoft.com/office/drawing/2014/main" id="{7A93FD90-B26A-59A8-8079-B38DCCFFD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5404769" y="70772"/>
            <a:ext cx="6858001" cy="67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44710"/>
      </p:ext>
    </p:extLst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44986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1369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5F20BF-1B1B-50CA-191C-F2202EAF5B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4197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erson with curly hair standing in brightly illuminating outdoor light and shadows">
            <a:extLst>
              <a:ext uri="{FF2B5EF4-FFF2-40B4-BE49-F238E27FC236}">
                <a16:creationId xmlns:a16="http://schemas.microsoft.com/office/drawing/2014/main" id="{2E82545A-FD52-D775-7812-AC95C1735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91756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0AE3-8618-7645-AE3C-5E57E3BF1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6036" y="302036"/>
            <a:ext cx="6251164" cy="6251164"/>
          </a:xfrm>
          <a:prstGeom prst="roundRect">
            <a:avLst>
              <a:gd name="adj" fmla="val 2595"/>
            </a:avLst>
          </a:prstGeom>
        </p:spPr>
      </p:pic>
    </p:spTree>
    <p:extLst>
      <p:ext uri="{BB962C8B-B14F-4D97-AF65-F5344CB8AC3E}">
        <p14:creationId xmlns:p14="http://schemas.microsoft.com/office/powerpoint/2010/main" val="178341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erson with white beard and hat&#10;&#10;Description automatically generated">
            <a:extLst>
              <a:ext uri="{FF2B5EF4-FFF2-40B4-BE49-F238E27FC236}">
                <a16:creationId xmlns:a16="http://schemas.microsoft.com/office/drawing/2014/main" id="{6114E386-90DD-2D33-E4EE-56C7BEC34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DA8AD-FBCB-B320-7C32-5B6DFD8E5B6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138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E8B5B3-E911-FA3B-060D-08ACEFE48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01364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1608B-3482-A33C-BA63-70C5869A2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31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67BE8-1773-C479-4149-41024CAFA3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8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-up of a colorful wave&#10;&#10;Description automatically generated">
            <a:extLst>
              <a:ext uri="{FF2B5EF4-FFF2-40B4-BE49-F238E27FC236}">
                <a16:creationId xmlns:a16="http://schemas.microsoft.com/office/drawing/2014/main" id="{7E23DEF3-55CD-9793-23E4-712C6621B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786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Purpos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E7AAD32-9E3F-EFD7-31EE-66E695B62604}"/>
              </a:ext>
            </a:extLst>
          </p:cNvPr>
          <p:cNvGrpSpPr/>
          <p:nvPr userDrawn="1"/>
        </p:nvGrpSpPr>
        <p:grpSpPr>
          <a:xfrm>
            <a:off x="4639112" y="0"/>
            <a:ext cx="7552888" cy="6858000"/>
            <a:chOff x="4639112" y="0"/>
            <a:chExt cx="7552888" cy="6858000"/>
          </a:xfrm>
        </p:grpSpPr>
        <p:pic>
          <p:nvPicPr>
            <p:cNvPr id="3" name="Picture 2" descr="A planet in space&#10;&#10;Description automatically generated with low confidence">
              <a:extLst>
                <a:ext uri="{FF2B5EF4-FFF2-40B4-BE49-F238E27FC236}">
                  <a16:creationId xmlns:a16="http://schemas.microsoft.com/office/drawing/2014/main" id="{5C3CAE81-9ED0-12BC-B37B-BE764609B1E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34200" y="0"/>
              <a:ext cx="52578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EB68A7-CBA8-2A53-2763-F3C286E1106A}"/>
                </a:ext>
              </a:extLst>
            </p:cNvPr>
            <p:cNvSpPr/>
            <p:nvPr userDrawn="1"/>
          </p:nvSpPr>
          <p:spPr bwMode="auto">
            <a:xfrm>
              <a:off x="4639112" y="0"/>
              <a:ext cx="7552885" cy="6858000"/>
            </a:xfrm>
            <a:prstGeom prst="rect">
              <a:avLst/>
            </a:prstGeom>
            <a:gradFill>
              <a:gsLst>
                <a:gs pos="0">
                  <a:srgbClr val="CED8DB">
                    <a:alpha val="0"/>
                  </a:srgbClr>
                </a:gs>
                <a:gs pos="100000">
                  <a:srgbClr val="F2F2F2"/>
                </a:gs>
              </a:gsLst>
              <a:lin ang="108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791431"/>
      </p:ext>
    </p:extLst>
  </p:cSld>
  <p:clrMapOvr>
    <a:masterClrMapping/>
  </p:clrMapOvr>
  <p:transition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3368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85075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670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927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541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65608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576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C87E-4CC9-0F44-6DF9-7F6E2A04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155222B-26E4-2F43-D7F5-FC04528912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DBCD25-6DFA-052F-4ED9-1E8C8737F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841167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318D53-3286-EAEB-3098-F1081AF276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825C2-7FF1-3371-96A7-47B94663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FB201-BF2E-7E3A-CE08-CB33082FCE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3B56F-81D2-3B74-659E-75EE6D1D48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438056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B235D-925E-935A-C0D1-66A1BCB6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" r="29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A31E95-ADF9-9E3F-1324-0D2A40C3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F23D6-B0F2-95EC-6A60-E33F63B039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9544-8C8F-F52A-1876-F01F4D091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251149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Connecti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BB99CF-4617-64E0-6276-BE5BC02CEDFF}"/>
              </a:ext>
            </a:extLst>
          </p:cNvPr>
          <p:cNvGrpSpPr/>
          <p:nvPr userDrawn="1"/>
        </p:nvGrpSpPr>
        <p:grpSpPr>
          <a:xfrm>
            <a:off x="5512777" y="-1"/>
            <a:ext cx="6679223" cy="6858001"/>
            <a:chOff x="5512777" y="-1"/>
            <a:chExt cx="6679223" cy="6858001"/>
          </a:xfrm>
        </p:grpSpPr>
        <p:pic>
          <p:nvPicPr>
            <p:cNvPr id="4" name="Picture 3" descr="A close-up of a toothbrush&#10;&#10;Description automatically generated with medium confidence">
              <a:extLst>
                <a:ext uri="{FF2B5EF4-FFF2-40B4-BE49-F238E27FC236}">
                  <a16:creationId xmlns:a16="http://schemas.microsoft.com/office/drawing/2014/main" id="{7CED0F08-810D-C497-36A0-8C94FBE859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82061" y="-1"/>
              <a:ext cx="5309939" cy="685800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C84E5E-31EE-F51E-42F7-9E99BCBE843D}"/>
                </a:ext>
              </a:extLst>
            </p:cNvPr>
            <p:cNvSpPr/>
            <p:nvPr userDrawn="1"/>
          </p:nvSpPr>
          <p:spPr bwMode="auto">
            <a:xfrm>
              <a:off x="5512777" y="0"/>
              <a:ext cx="6679220" cy="6858000"/>
            </a:xfrm>
            <a:prstGeom prst="rect">
              <a:avLst/>
            </a:prstGeom>
            <a:gradFill>
              <a:gsLst>
                <a:gs pos="0">
                  <a:srgbClr val="CED8DB">
                    <a:alpha val="0"/>
                  </a:srgbClr>
                </a:gs>
                <a:gs pos="69000">
                  <a:srgbClr val="F2F2F2"/>
                </a:gs>
              </a:gsLst>
              <a:lin ang="108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0005078"/>
      </p:ext>
    </p:extLst>
  </p:cSld>
  <p:clrMapOvr>
    <a:masterClrMapping/>
  </p:clrMapOvr>
  <p:transition>
    <p:fad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3C62E-72E5-F065-0EA5-5455A61A1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FDE9D-CE47-EE58-DDEB-A4E2C9956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83921F1-D334-EC88-D639-C6492418B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1439865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2">
          <p15:clr>
            <a:srgbClr val="A4A3A4"/>
          </p15:clr>
        </p15:guide>
        <p15:guide id="24" pos="6120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CD05008-D889-2657-9E64-AE1A68432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0B9417-A140-ED0E-9B15-EC46E4352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E6AC568-C052-9C82-938A-92DB6B485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155368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F03AAB-35E4-75D5-BC32-B2CE3D936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1F2F5D4-3A80-B49A-353F-38D18DF58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DA8D6A-DC14-6890-FE2C-FDB67210F3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325108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B26F-D58F-C59C-79A9-B632CC130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5569"/>
            <a:ext cx="12192000" cy="193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830" y="31212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F713963-A5EA-2AC4-41B1-2A1162C6E1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7505699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0830" y="585788"/>
            <a:ext cx="674370" cy="5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59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286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>
          <p15:clr>
            <a:srgbClr val="FBAE40"/>
          </p15:clr>
        </p15:guide>
        <p15:guide id="2" pos="3528">
          <p15:clr>
            <a:srgbClr val="FBAE40"/>
          </p15:clr>
        </p15:guide>
        <p15:guide id="3" pos="3168">
          <p15:clr>
            <a:srgbClr val="FBAE4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layou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3FD22E-D362-78A6-2219-103E4138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471" y="222068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89376E-3BB0-0414-9125-A137EF9F4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7471" y="331796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D545552-38C6-59C4-C664-F1E24F079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7471" y="441524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3A433-F2D5-7B5B-B3BD-45E3929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72430468"/>
      </p:ext>
    </p:extLst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pic>
        <p:nvPicPr>
          <p:cNvPr id="4" name="Picture 3" descr="A logo of a company&#10;&#10;Description automatically generated">
            <a:extLst>
              <a:ext uri="{FF2B5EF4-FFF2-40B4-BE49-F238E27FC236}">
                <a16:creationId xmlns:a16="http://schemas.microsoft.com/office/drawing/2014/main" id="{6D0E7ACD-25E9-7FAD-3A11-733954C79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0" y="581978"/>
            <a:ext cx="1454782" cy="34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623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57863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420502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eme 2">
    <p:bg>
      <p:bgPr>
        <a:gradFill flip="none" rotWithShape="1">
          <a:gsLst>
            <a:gs pos="0">
              <a:srgbClr val="D8C3B2"/>
            </a:gs>
            <a:gs pos="78000">
              <a:srgbClr val="B9DCD2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FDABF6E2-8634-56F0-BA35-2515F525FAD7}"/>
              </a:ext>
            </a:extLst>
          </p:cNvPr>
          <p:cNvSpPr/>
          <p:nvPr userDrawn="1"/>
        </p:nvSpPr>
        <p:spPr bwMode="auto">
          <a:xfrm>
            <a:off x="0" y="7090288"/>
            <a:ext cx="2605549" cy="1648823"/>
          </a:xfrm>
          <a:prstGeom prst="rect">
            <a:avLst/>
          </a:prstGeom>
          <a:gradFill flip="none" rotWithShape="1">
            <a:gsLst>
              <a:gs pos="0">
                <a:srgbClr val="D8C3B2"/>
              </a:gs>
              <a:gs pos="100000">
                <a:srgbClr val="B9DCD2"/>
              </a:gs>
            </a:gsLst>
            <a:lin ang="135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chemeClr val="bg1"/>
              </a:solidFill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35BB8A-3909-89EF-52EA-2AA630737F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88967" y="834111"/>
            <a:ext cx="3010330" cy="284856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186C717-BF4E-105D-C37C-BC3A29664695}"/>
              </a:ext>
            </a:extLst>
          </p:cNvPr>
          <p:cNvSpPr/>
          <p:nvPr userDrawn="1"/>
        </p:nvSpPr>
        <p:spPr bwMode="auto">
          <a:xfrm>
            <a:off x="14646822" y="1420532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D1421E-168A-9D2F-DB21-B75110B101B0}"/>
              </a:ext>
            </a:extLst>
          </p:cNvPr>
          <p:cNvSpPr/>
          <p:nvPr userDrawn="1"/>
        </p:nvSpPr>
        <p:spPr bwMode="auto">
          <a:xfrm>
            <a:off x="14655800" y="1167543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F8B25A-FC33-B9BC-94B0-CD44AB119EE0}"/>
              </a:ext>
            </a:extLst>
          </p:cNvPr>
          <p:cNvSpPr/>
          <p:nvPr userDrawn="1"/>
        </p:nvSpPr>
        <p:spPr bwMode="auto">
          <a:xfrm>
            <a:off x="15840428" y="3180557"/>
            <a:ext cx="82550" cy="92869"/>
          </a:xfrm>
          <a:prstGeom prst="ellipse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166752A-893F-EA53-F029-9E7F2021757F}"/>
              </a:ext>
            </a:extLst>
          </p:cNvPr>
          <p:cNvSpPr/>
          <p:nvPr userDrawn="1"/>
        </p:nvSpPr>
        <p:spPr bwMode="auto">
          <a:xfrm>
            <a:off x="15446728" y="2201864"/>
            <a:ext cx="82550" cy="92869"/>
          </a:xfrm>
          <a:prstGeom prst="ellipse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44" tIns="48755" rIns="60944" bIns="487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310700" fontAlgn="base">
              <a:spcBef>
                <a:spcPct val="0"/>
              </a:spcBef>
              <a:spcAft>
                <a:spcPct val="0"/>
              </a:spcAft>
            </a:pPr>
            <a:endParaRPr lang="en-US" sz="666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791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6">
          <p15:clr>
            <a:srgbClr val="A4A3A4"/>
          </p15:clr>
        </p15:guide>
        <p15:guide id="11" pos="2149">
          <p15:clr>
            <a:srgbClr val="A4A3A4"/>
          </p15:clr>
        </p15:guide>
        <p15:guide id="12" pos="2560">
          <p15:clr>
            <a:srgbClr val="A4A3A4"/>
          </p15:clr>
        </p15:guide>
        <p15:guide id="13" pos="2743">
          <p15:clr>
            <a:srgbClr val="A4A3A4"/>
          </p15:clr>
        </p15:guide>
        <p15:guide id="14" pos="3160">
          <p15:clr>
            <a:srgbClr val="A4A3A4"/>
          </p15:clr>
        </p15:guide>
        <p15:guide id="15" pos="3347">
          <p15:clr>
            <a:srgbClr val="A4A3A4"/>
          </p15:clr>
        </p15:guide>
        <p15:guide id="16" pos="3753">
          <p15:clr>
            <a:srgbClr val="A4A3A4"/>
          </p15:clr>
        </p15:guide>
        <p15:guide id="17" pos="3930">
          <p15:clr>
            <a:srgbClr val="A4A3A4"/>
          </p15:clr>
        </p15:guide>
        <p15:guide id="18" pos="4341">
          <p15:clr>
            <a:srgbClr val="A4A3A4"/>
          </p15:clr>
        </p15:guide>
        <p15:guide id="19" pos="4530">
          <p15:clr>
            <a:srgbClr val="A4A3A4"/>
          </p15:clr>
        </p15:guide>
        <p15:guide id="20" pos="4936">
          <p15:clr>
            <a:srgbClr val="A4A3A4"/>
          </p15:clr>
        </p15:guide>
        <p15:guide id="21" pos="5119">
          <p15:clr>
            <a:srgbClr val="A4A3A4"/>
          </p15:clr>
        </p15:guide>
        <p15:guide id="22" pos="5528">
          <p15:clr>
            <a:srgbClr val="A4A3A4"/>
          </p15:clr>
        </p15:guide>
        <p15:guide id="23" pos="5713">
          <p15:clr>
            <a:srgbClr val="A4A3A4"/>
          </p15:clr>
        </p15:guide>
        <p15:guide id="24" pos="6121">
          <p15:clr>
            <a:srgbClr val="A4A3A4"/>
          </p15:clr>
        </p15:guide>
        <p15:guide id="25" pos="6306">
          <p15:clr>
            <a:srgbClr val="A4A3A4"/>
          </p15:clr>
        </p15:guide>
        <p15:guide id="26" pos="6715">
          <p15:clr>
            <a:srgbClr val="A4A3A4"/>
          </p15:clr>
        </p15:guide>
        <p15:guide id="27" pos="6898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_Growth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planet&#10;&#10;Description automatically generated with low confidence">
            <a:extLst>
              <a:ext uri="{FF2B5EF4-FFF2-40B4-BE49-F238E27FC236}">
                <a16:creationId xmlns:a16="http://schemas.microsoft.com/office/drawing/2014/main" id="{CC6DCFDB-A0F8-FFEF-F7B8-430F1BA525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5264" y="0"/>
            <a:ext cx="512673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911FC6D-F1C1-AA5E-CE12-EED35111E171}"/>
              </a:ext>
            </a:extLst>
          </p:cNvPr>
          <p:cNvSpPr/>
          <p:nvPr userDrawn="1"/>
        </p:nvSpPr>
        <p:spPr bwMode="auto">
          <a:xfrm>
            <a:off x="4639115" y="0"/>
            <a:ext cx="7552885" cy="6858000"/>
          </a:xfrm>
          <a:prstGeom prst="rect">
            <a:avLst/>
          </a:prstGeom>
          <a:gradFill>
            <a:gsLst>
              <a:gs pos="0">
                <a:srgbClr val="CED8DB">
                  <a:alpha val="0"/>
                </a:srgbClr>
              </a:gs>
              <a:gs pos="66000">
                <a:srgbClr val="F2F2F2"/>
              </a:gs>
            </a:gsLst>
            <a:lin ang="108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22709"/>
      </p:ext>
    </p:extLst>
  </p:cSld>
  <p:clrMapOvr>
    <a:masterClrMapping/>
  </p:clrMapOvr>
  <p:transition>
    <p:fad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0334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/ ful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0812368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Display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1208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ape, rectangle&#10;&#10;Description automatically generated">
            <a:extLst>
              <a:ext uri="{FF2B5EF4-FFF2-40B4-BE49-F238E27FC236}">
                <a16:creationId xmlns:a16="http://schemas.microsoft.com/office/drawing/2014/main" id="{57BD6F64-7040-144C-96EF-BD69C2F63C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0000"/>
          </a:blip>
          <a:stretch>
            <a:fillRect/>
          </a:stretch>
        </p:blipFill>
        <p:spPr>
          <a:xfrm flipH="1">
            <a:off x="457200" y="-7159"/>
            <a:ext cx="11734800" cy="687231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EB96EB9-1FA5-B445-8641-14ED06695E82}"/>
              </a:ext>
            </a:extLst>
          </p:cNvPr>
          <p:cNvGrpSpPr/>
          <p:nvPr userDrawn="1"/>
        </p:nvGrpSpPr>
        <p:grpSpPr>
          <a:xfrm>
            <a:off x="148280" y="6487556"/>
            <a:ext cx="110297" cy="119603"/>
            <a:chOff x="236164" y="6493397"/>
            <a:chExt cx="110297" cy="11960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3864A98-7D68-6E4B-87E4-D8DD431C87DB}"/>
                </a:ext>
              </a:extLst>
            </p:cNvPr>
            <p:cNvCxnSpPr>
              <a:cxnSpLocks/>
            </p:cNvCxnSpPr>
            <p:nvPr/>
          </p:nvCxnSpPr>
          <p:spPr>
            <a:xfrm>
              <a:off x="236164" y="6493397"/>
              <a:ext cx="0" cy="119603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F059D98-2874-834F-9456-F86B9A9E5B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64" y="6613000"/>
              <a:ext cx="110297" cy="0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6E3EA9-8396-C14F-A927-391ACE788B4A}"/>
              </a:ext>
            </a:extLst>
          </p:cNvPr>
          <p:cNvGrpSpPr/>
          <p:nvPr userDrawn="1"/>
        </p:nvGrpSpPr>
        <p:grpSpPr>
          <a:xfrm rot="10800000">
            <a:off x="11984750" y="267155"/>
            <a:ext cx="110297" cy="119603"/>
            <a:chOff x="236164" y="6493397"/>
            <a:chExt cx="110297" cy="119603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267769-EC1F-ED4F-8200-FF9B88B77F5E}"/>
                </a:ext>
              </a:extLst>
            </p:cNvPr>
            <p:cNvCxnSpPr>
              <a:cxnSpLocks/>
            </p:cNvCxnSpPr>
            <p:nvPr/>
          </p:nvCxnSpPr>
          <p:spPr>
            <a:xfrm>
              <a:off x="236164" y="6493397"/>
              <a:ext cx="0" cy="119603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C15ED0E-88EA-5D4E-8E34-4FC899CF33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6164" y="6613000"/>
              <a:ext cx="110297" cy="0"/>
            </a:xfrm>
            <a:prstGeom prst="line">
              <a:avLst/>
            </a:prstGeom>
            <a:ln w="9525">
              <a:solidFill>
                <a:srgbClr val="5971D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0742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88">
          <p15:clr>
            <a:srgbClr val="FBAE40"/>
          </p15:clr>
        </p15:guide>
        <p15:guide id="4" pos="288">
          <p15:clr>
            <a:srgbClr val="FBAE40"/>
          </p15:clr>
        </p15:guide>
        <p15:guide id="5" pos="7368">
          <p15:clr>
            <a:srgbClr val="FBAE40"/>
          </p15:clr>
        </p15:guide>
        <p15:guide id="6" pos="192">
          <p15:clr>
            <a:srgbClr val="FBAE40"/>
          </p15:clr>
        </p15:guide>
        <p15:guide id="7" pos="7488">
          <p15:clr>
            <a:srgbClr val="FBAE40"/>
          </p15:clr>
        </p15:guide>
        <p15:guide id="8" pos="2064">
          <p15:clr>
            <a:srgbClr val="FBAE40"/>
          </p15:clr>
        </p15:guide>
        <p15:guide id="9" orient="horz" pos="1176">
          <p15:clr>
            <a:srgbClr val="FBAE40"/>
          </p15:clr>
        </p15:guide>
        <p15:guide id="10" orient="horz" pos="3240">
          <p15:clr>
            <a:srgbClr val="FBAE40"/>
          </p15:clr>
        </p15:guide>
        <p15:guide id="11" pos="5640">
          <p15:clr>
            <a:srgbClr val="FBAE40"/>
          </p15:clr>
        </p15:guide>
        <p15:guide id="13" pos="456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082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87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861774"/>
          </a:xfrm>
        </p:spPr>
        <p:txBody>
          <a:bodyPr/>
          <a:lstStyle>
            <a:lvl1pPr marL="0" indent="0">
              <a:buNone/>
              <a:defRPr sz="28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3937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774027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pink swirly background&#10;&#10;Description automatically generated">
            <a:extLst>
              <a:ext uri="{FF2B5EF4-FFF2-40B4-BE49-F238E27FC236}">
                <a16:creationId xmlns:a16="http://schemas.microsoft.com/office/drawing/2014/main" id="{B404CD0E-3C2F-D160-0186-B3E376AD7F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691246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690698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6903408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7942033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77779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6833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3100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50654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374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7429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2366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3864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37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2346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3191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2117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9968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55754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31322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1585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31788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881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5022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15846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5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4749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56649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35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10763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5844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gradFill flip="none" rotWithShape="1">
          <a:gsLst>
            <a:gs pos="10000">
              <a:srgbClr val="254252"/>
            </a:gs>
            <a:gs pos="90000">
              <a:srgbClr val="00A389"/>
            </a:gs>
          </a:gsLst>
          <a:lin ang="27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74C769AE-BECE-4486-17CA-6450807141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DE96F-7980-35CB-4496-0A7233005F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873681"/>
            <a:ext cx="9144000" cy="677108"/>
          </a:xfrm>
        </p:spPr>
        <p:txBody>
          <a:bodyPr anchor="b" anchorCtr="0"/>
          <a:lstStyle>
            <a:lvl1pPr>
              <a:defRPr sz="4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A3F035-7468-E4EC-FC47-1ADAA135E2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5611570-5588-E293-E5C8-BFB862DD04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85867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with Photo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icrosoft Viva logo" descr="Microsoft Viva logo">
            <a:extLst>
              <a:ext uri="{FF2B5EF4-FFF2-40B4-BE49-F238E27FC236}">
                <a16:creationId xmlns:a16="http://schemas.microsoft.com/office/drawing/2014/main" id="{791184DA-6F80-5308-6385-0E294D6B7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681"/>
            <a:ext cx="4167887" cy="677108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8CA58C26-DE72-1729-C4F7-9FDC215F0E96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64244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79951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lor BG">
    <p:bg>
      <p:bgPr>
        <a:solidFill>
          <a:srgbClr val="E9E6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toy&#10;&#10;Description automatically generated">
            <a:extLst>
              <a:ext uri="{FF2B5EF4-FFF2-40B4-BE49-F238E27FC236}">
                <a16:creationId xmlns:a16="http://schemas.microsoft.com/office/drawing/2014/main" id="{FAAA01C7-D9B4-5FD5-4FEA-61756841FD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638" cy="6857796"/>
          </a:xfrm>
          <a:prstGeom prst="rect">
            <a:avLst/>
          </a:prstGeom>
        </p:spPr>
      </p:pic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8479D426-82A7-259D-687F-28F57F1E6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625702"/>
            <a:ext cx="5511799" cy="110799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sz="3600" b="0" i="0" spc="0" baseline="0">
                <a:gradFill>
                  <a:gsLst>
                    <a:gs pos="58000">
                      <a:srgbClr val="8661C5"/>
                    </a:gs>
                    <a:gs pos="100000">
                      <a:srgbClr val="C73ECC"/>
                    </a:gs>
                    <a:gs pos="0">
                      <a:srgbClr val="0078D4">
                        <a:lumMod val="75000"/>
                      </a:srgbClr>
                    </a:gs>
                  </a:gsLst>
                  <a:lin ang="0" scaled="0"/>
                </a:gradFill>
                <a:latin typeface="+mj-lt"/>
                <a:cs typeface="Segoe Sans Display Semibold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2" name="Microsoft Viva logo" descr="Microsoft Viva logo">
            <a:extLst>
              <a:ext uri="{FF2B5EF4-FFF2-40B4-BE49-F238E27FC236}">
                <a16:creationId xmlns:a16="http://schemas.microsoft.com/office/drawing/2014/main" id="{BC535BBB-1CBE-BC9F-07A8-BBF7379D4EC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0" y="586071"/>
            <a:ext cx="188569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06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0F4738-B696-5C9B-3781-E7336706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678" r="19088" b="139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E2835E3-C4F0-2DCA-CE57-A8CE619AC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7476566" cy="6858000"/>
          </a:xfrm>
          <a:prstGeom prst="rect">
            <a:avLst/>
          </a:prstGeom>
          <a:gradFill flip="none" rotWithShape="1">
            <a:gsLst>
              <a:gs pos="19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1"/>
            <a:ext cx="5090459" cy="1107996"/>
          </a:xfrm>
        </p:spPr>
        <p:txBody>
          <a:bodyPr wrap="square" lIns="0" tIns="0" rIns="0" bIns="0" anchor="b" anchorCtr="0">
            <a:spAutoFit/>
          </a:bodyPr>
          <a:lstStyle>
            <a:lvl1pPr>
              <a:defRPr lang="en-US" sz="3600" b="0" kern="1200" cap="none" spc="-50" baseline="0" dirty="0">
                <a:ln w="3175">
                  <a:noFill/>
                </a:ln>
                <a:gradFill flip="none" rotWithShape="1">
                  <a:gsLst>
                    <a:gs pos="50000">
                      <a:srgbClr val="8661C5"/>
                    </a:gs>
                    <a:gs pos="0">
                      <a:srgbClr val="3E76D4"/>
                    </a:gs>
                    <a:gs pos="100000">
                      <a:srgbClr val="C73ECC"/>
                    </a:gs>
                  </a:gsLst>
                  <a:lin ang="2700000" scaled="1"/>
                  <a:tileRect/>
                </a:gra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439E22E-73DB-26AF-C8BB-7E5DC2D9D97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45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318C726D-8663-E923-5AF2-6D1C5F533F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DFAAC8-CE23-F613-6D2B-8569B34EBE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585789"/>
            <a:ext cx="6283325" cy="5683250"/>
          </a:xfrm>
          <a:blipFill dpi="0"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93000" sy="93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192327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32724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icrosoft Viva logo" descr="Microsoft Viva logo">
            <a:extLst>
              <a:ext uri="{FF2B5EF4-FFF2-40B4-BE49-F238E27FC236}">
                <a16:creationId xmlns:a16="http://schemas.microsoft.com/office/drawing/2014/main" id="{5BCA20A5-FBD1-9415-8847-839B7618D2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1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4598A3-3158-55CB-9A6D-7264D56AF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sp>
        <p:nvSpPr>
          <p:cNvPr id="10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37F71D9-5FA1-DECE-2721-B0416707CF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26063" y="0"/>
            <a:ext cx="6865937" cy="6858000"/>
          </a:xfr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4540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standing next to a person holding a computer&#10;&#10;Description automatically generated">
            <a:extLst>
              <a:ext uri="{FF2B5EF4-FFF2-40B4-BE49-F238E27FC236}">
                <a16:creationId xmlns:a16="http://schemas.microsoft.com/office/drawing/2014/main" id="{CD42A8B9-A788-1F1E-E77A-3B44D06B07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" y="-1"/>
            <a:ext cx="12156746" cy="6857999"/>
          </a:xfrm>
          <a:prstGeom prst="rect">
            <a:avLst/>
          </a:prstGeom>
        </p:spPr>
      </p:pic>
      <p:pic>
        <p:nvPicPr>
          <p:cNvPr id="32" name="Picture 31" descr="A blue and green circle in the dark&#10;&#10;Description automatically generated">
            <a:extLst>
              <a:ext uri="{FF2B5EF4-FFF2-40B4-BE49-F238E27FC236}">
                <a16:creationId xmlns:a16="http://schemas.microsoft.com/office/drawing/2014/main" id="{BF5F727D-E7C1-326C-F942-47F6910E343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17" y="0"/>
            <a:ext cx="12174367" cy="6857998"/>
          </a:xfrm>
          <a:prstGeom prst="rect">
            <a:avLst/>
          </a:prstGeom>
        </p:spPr>
      </p:pic>
      <p:pic>
        <p:nvPicPr>
          <p:cNvPr id="6" name="Picture 5" descr="A group of men looking at a computer&#10;&#10;Description automatically generated">
            <a:extLst>
              <a:ext uri="{FF2B5EF4-FFF2-40B4-BE49-F238E27FC236}">
                <a16:creationId xmlns:a16="http://schemas.microsoft.com/office/drawing/2014/main" id="{1DCD3461-9D7C-0089-5023-C027A15819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7262" y="0"/>
            <a:ext cx="8804737" cy="685799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4C9BC-C480-055F-3B25-9F9D840D1768}"/>
              </a:ext>
            </a:extLst>
          </p:cNvPr>
          <p:cNvSpPr/>
          <p:nvPr userDrawn="1"/>
        </p:nvSpPr>
        <p:spPr bwMode="auto">
          <a:xfrm>
            <a:off x="0" y="0"/>
            <a:ext cx="6400800" cy="6858001"/>
          </a:xfrm>
          <a:prstGeom prst="rect">
            <a:avLst/>
          </a:prstGeom>
          <a:gradFill>
            <a:gsLst>
              <a:gs pos="0">
                <a:schemeClr val="tx1">
                  <a:alpha val="1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5B768-E1F3-F2E8-E42A-FBA90D78DADB}"/>
              </a:ext>
            </a:extLst>
          </p:cNvPr>
          <p:cNvSpPr/>
          <p:nvPr userDrawn="1"/>
        </p:nvSpPr>
        <p:spPr>
          <a:xfrm>
            <a:off x="964550" y="631669"/>
            <a:ext cx="992022" cy="191698"/>
          </a:xfrm>
          <a:custGeom>
            <a:avLst/>
            <a:gdLst>
              <a:gd name="connsiteX0" fmla="*/ 190033 w 992022"/>
              <a:gd name="connsiteY0" fmla="*/ 12924 h 191698"/>
              <a:gd name="connsiteX1" fmla="*/ 190033 w 992022"/>
              <a:gd name="connsiteY1" fmla="*/ 188488 h 191698"/>
              <a:gd name="connsiteX2" fmla="*/ 159553 w 992022"/>
              <a:gd name="connsiteY2" fmla="*/ 188488 h 191698"/>
              <a:gd name="connsiteX3" fmla="*/ 159553 w 992022"/>
              <a:gd name="connsiteY3" fmla="*/ 50881 h 191698"/>
              <a:gd name="connsiteX4" fmla="*/ 159065 w 992022"/>
              <a:gd name="connsiteY4" fmla="*/ 50881 h 191698"/>
              <a:gd name="connsiteX5" fmla="*/ 104567 w 992022"/>
              <a:gd name="connsiteY5" fmla="*/ 188488 h 191698"/>
              <a:gd name="connsiteX6" fmla="*/ 84369 w 992022"/>
              <a:gd name="connsiteY6" fmla="*/ 188488 h 191698"/>
              <a:gd name="connsiteX7" fmla="*/ 28529 w 992022"/>
              <a:gd name="connsiteY7" fmla="*/ 50881 h 191698"/>
              <a:gd name="connsiteX8" fmla="*/ 28164 w 992022"/>
              <a:gd name="connsiteY8" fmla="*/ 50881 h 191698"/>
              <a:gd name="connsiteX9" fmla="*/ 28164 w 992022"/>
              <a:gd name="connsiteY9" fmla="*/ 188488 h 191698"/>
              <a:gd name="connsiteX10" fmla="*/ 0 w 992022"/>
              <a:gd name="connsiteY10" fmla="*/ 188488 h 191698"/>
              <a:gd name="connsiteX11" fmla="*/ 0 w 992022"/>
              <a:gd name="connsiteY11" fmla="*/ 12924 h 191698"/>
              <a:gd name="connsiteX12" fmla="*/ 43729 w 992022"/>
              <a:gd name="connsiteY12" fmla="*/ 12924 h 191698"/>
              <a:gd name="connsiteX13" fmla="*/ 94163 w 992022"/>
              <a:gd name="connsiteY13" fmla="*/ 143053 h 191698"/>
              <a:gd name="connsiteX14" fmla="*/ 94894 w 992022"/>
              <a:gd name="connsiteY14" fmla="*/ 143053 h 191698"/>
              <a:gd name="connsiteX15" fmla="*/ 148173 w 992022"/>
              <a:gd name="connsiteY15" fmla="*/ 12924 h 191698"/>
              <a:gd name="connsiteX16" fmla="*/ 190033 w 992022"/>
              <a:gd name="connsiteY16" fmla="*/ 12924 h 191698"/>
              <a:gd name="connsiteX17" fmla="*/ 215514 w 992022"/>
              <a:gd name="connsiteY17" fmla="*/ 26253 h 191698"/>
              <a:gd name="connsiteX18" fmla="*/ 220838 w 992022"/>
              <a:gd name="connsiteY18" fmla="*/ 13940 h 191698"/>
              <a:gd name="connsiteX19" fmla="*/ 233517 w 992022"/>
              <a:gd name="connsiteY19" fmla="*/ 8981 h 191698"/>
              <a:gd name="connsiteX20" fmla="*/ 246482 w 992022"/>
              <a:gd name="connsiteY20" fmla="*/ 14061 h 191698"/>
              <a:gd name="connsiteX21" fmla="*/ 251643 w 992022"/>
              <a:gd name="connsiteY21" fmla="*/ 26253 h 191698"/>
              <a:gd name="connsiteX22" fmla="*/ 246400 w 992022"/>
              <a:gd name="connsiteY22" fmla="*/ 38364 h 191698"/>
              <a:gd name="connsiteX23" fmla="*/ 233517 w 992022"/>
              <a:gd name="connsiteY23" fmla="*/ 43282 h 191698"/>
              <a:gd name="connsiteX24" fmla="*/ 220716 w 992022"/>
              <a:gd name="connsiteY24" fmla="*/ 38324 h 191698"/>
              <a:gd name="connsiteX25" fmla="*/ 215514 w 992022"/>
              <a:gd name="connsiteY25" fmla="*/ 26253 h 191698"/>
              <a:gd name="connsiteX26" fmla="*/ 248189 w 992022"/>
              <a:gd name="connsiteY26" fmla="*/ 188488 h 191698"/>
              <a:gd name="connsiteX27" fmla="*/ 218562 w 992022"/>
              <a:gd name="connsiteY27" fmla="*/ 188488 h 191698"/>
              <a:gd name="connsiteX28" fmla="*/ 218562 w 992022"/>
              <a:gd name="connsiteY28" fmla="*/ 62626 h 191698"/>
              <a:gd name="connsiteX29" fmla="*/ 248189 w 992022"/>
              <a:gd name="connsiteY29" fmla="*/ 62626 h 191698"/>
              <a:gd name="connsiteX30" fmla="*/ 248189 w 992022"/>
              <a:gd name="connsiteY30" fmla="*/ 188488 h 191698"/>
              <a:gd name="connsiteX31" fmla="*/ 338044 w 992022"/>
              <a:gd name="connsiteY31" fmla="*/ 166949 h 191698"/>
              <a:gd name="connsiteX32" fmla="*/ 352633 w 992022"/>
              <a:gd name="connsiteY32" fmla="*/ 163901 h 191698"/>
              <a:gd name="connsiteX33" fmla="*/ 367345 w 992022"/>
              <a:gd name="connsiteY33" fmla="*/ 155814 h 191698"/>
              <a:gd name="connsiteX34" fmla="*/ 367345 w 992022"/>
              <a:gd name="connsiteY34" fmla="*/ 183368 h 191698"/>
              <a:gd name="connsiteX35" fmla="*/ 351252 w 992022"/>
              <a:gd name="connsiteY35" fmla="*/ 189504 h 191698"/>
              <a:gd name="connsiteX36" fmla="*/ 331460 w 992022"/>
              <a:gd name="connsiteY36" fmla="*/ 191577 h 191698"/>
              <a:gd name="connsiteX37" fmla="*/ 286268 w 992022"/>
              <a:gd name="connsiteY37" fmla="*/ 174020 h 191698"/>
              <a:gd name="connsiteX38" fmla="*/ 268874 w 992022"/>
              <a:gd name="connsiteY38" fmla="*/ 129154 h 191698"/>
              <a:gd name="connsiteX39" fmla="*/ 286634 w 992022"/>
              <a:gd name="connsiteY39" fmla="*/ 79126 h 191698"/>
              <a:gd name="connsiteX40" fmla="*/ 336946 w 992022"/>
              <a:gd name="connsiteY40" fmla="*/ 59456 h 191698"/>
              <a:gd name="connsiteX41" fmla="*/ 353771 w 992022"/>
              <a:gd name="connsiteY41" fmla="*/ 61610 h 191698"/>
              <a:gd name="connsiteX42" fmla="*/ 367304 w 992022"/>
              <a:gd name="connsiteY42" fmla="*/ 66568 h 191698"/>
              <a:gd name="connsiteX43" fmla="*/ 367304 w 992022"/>
              <a:gd name="connsiteY43" fmla="*/ 94976 h 191698"/>
              <a:gd name="connsiteX44" fmla="*/ 353284 w 992022"/>
              <a:gd name="connsiteY44" fmla="*/ 87213 h 191698"/>
              <a:gd name="connsiteX45" fmla="*/ 338653 w 992022"/>
              <a:gd name="connsiteY45" fmla="*/ 84450 h 191698"/>
              <a:gd name="connsiteX46" fmla="*/ 310368 w 992022"/>
              <a:gd name="connsiteY46" fmla="*/ 95829 h 191698"/>
              <a:gd name="connsiteX47" fmla="*/ 299598 w 992022"/>
              <a:gd name="connsiteY47" fmla="*/ 126553 h 191698"/>
              <a:gd name="connsiteX48" fmla="*/ 309961 w 992022"/>
              <a:gd name="connsiteY48" fmla="*/ 156301 h 191698"/>
              <a:gd name="connsiteX49" fmla="*/ 338044 w 992022"/>
              <a:gd name="connsiteY49" fmla="*/ 166949 h 191698"/>
              <a:gd name="connsiteX50" fmla="*/ 451673 w 992022"/>
              <a:gd name="connsiteY50" fmla="*/ 60554 h 191698"/>
              <a:gd name="connsiteX51" fmla="*/ 458053 w 992022"/>
              <a:gd name="connsiteY51" fmla="*/ 61041 h 191698"/>
              <a:gd name="connsiteX52" fmla="*/ 462849 w 992022"/>
              <a:gd name="connsiteY52" fmla="*/ 62260 h 191698"/>
              <a:gd name="connsiteX53" fmla="*/ 462849 w 992022"/>
              <a:gd name="connsiteY53" fmla="*/ 92253 h 191698"/>
              <a:gd name="connsiteX54" fmla="*/ 456062 w 992022"/>
              <a:gd name="connsiteY54" fmla="*/ 89002 h 191698"/>
              <a:gd name="connsiteX55" fmla="*/ 445211 w 992022"/>
              <a:gd name="connsiteY55" fmla="*/ 87457 h 191698"/>
              <a:gd name="connsiteX56" fmla="*/ 426801 w 992022"/>
              <a:gd name="connsiteY56" fmla="*/ 96642 h 191698"/>
              <a:gd name="connsiteX57" fmla="*/ 419283 w 992022"/>
              <a:gd name="connsiteY57" fmla="*/ 124927 h 191698"/>
              <a:gd name="connsiteX58" fmla="*/ 419283 w 992022"/>
              <a:gd name="connsiteY58" fmla="*/ 188488 h 191698"/>
              <a:gd name="connsiteX59" fmla="*/ 389656 w 992022"/>
              <a:gd name="connsiteY59" fmla="*/ 188488 h 191698"/>
              <a:gd name="connsiteX60" fmla="*/ 389656 w 992022"/>
              <a:gd name="connsiteY60" fmla="*/ 62626 h 191698"/>
              <a:gd name="connsiteX61" fmla="*/ 419283 w 992022"/>
              <a:gd name="connsiteY61" fmla="*/ 62626 h 191698"/>
              <a:gd name="connsiteX62" fmla="*/ 419283 w 992022"/>
              <a:gd name="connsiteY62" fmla="*/ 82459 h 191698"/>
              <a:gd name="connsiteX63" fmla="*/ 419771 w 992022"/>
              <a:gd name="connsiteY63" fmla="*/ 82459 h 191698"/>
              <a:gd name="connsiteX64" fmla="*/ 432003 w 992022"/>
              <a:gd name="connsiteY64" fmla="*/ 66365 h 191698"/>
              <a:gd name="connsiteX65" fmla="*/ 451714 w 992022"/>
              <a:gd name="connsiteY65" fmla="*/ 60554 h 191698"/>
              <a:gd name="connsiteX66" fmla="*/ 464475 w 992022"/>
              <a:gd name="connsiteY66" fmla="*/ 127406 h 191698"/>
              <a:gd name="connsiteX67" fmla="*/ 482112 w 992022"/>
              <a:gd name="connsiteY67" fmla="*/ 77948 h 191698"/>
              <a:gd name="connsiteX68" fmla="*/ 531084 w 992022"/>
              <a:gd name="connsiteY68" fmla="*/ 59700 h 191698"/>
              <a:gd name="connsiteX69" fmla="*/ 577169 w 992022"/>
              <a:gd name="connsiteY69" fmla="*/ 77257 h 191698"/>
              <a:gd name="connsiteX70" fmla="*/ 593750 w 992022"/>
              <a:gd name="connsiteY70" fmla="*/ 124724 h 191698"/>
              <a:gd name="connsiteX71" fmla="*/ 576113 w 992022"/>
              <a:gd name="connsiteY71" fmla="*/ 173452 h 191698"/>
              <a:gd name="connsiteX72" fmla="*/ 528117 w 992022"/>
              <a:gd name="connsiteY72" fmla="*/ 191577 h 191698"/>
              <a:gd name="connsiteX73" fmla="*/ 481665 w 992022"/>
              <a:gd name="connsiteY73" fmla="*/ 174386 h 191698"/>
              <a:gd name="connsiteX74" fmla="*/ 464475 w 992022"/>
              <a:gd name="connsiteY74" fmla="*/ 127447 h 191698"/>
              <a:gd name="connsiteX75" fmla="*/ 495320 w 992022"/>
              <a:gd name="connsiteY75" fmla="*/ 126472 h 191698"/>
              <a:gd name="connsiteX76" fmla="*/ 504261 w 992022"/>
              <a:gd name="connsiteY76" fmla="*/ 156586 h 191698"/>
              <a:gd name="connsiteX77" fmla="*/ 529864 w 992022"/>
              <a:gd name="connsiteY77" fmla="*/ 166990 h 191698"/>
              <a:gd name="connsiteX78" fmla="*/ 554452 w 992022"/>
              <a:gd name="connsiteY78" fmla="*/ 156586 h 191698"/>
              <a:gd name="connsiteX79" fmla="*/ 562905 w 992022"/>
              <a:gd name="connsiteY79" fmla="*/ 125740 h 191698"/>
              <a:gd name="connsiteX80" fmla="*/ 554167 w 992022"/>
              <a:gd name="connsiteY80" fmla="*/ 95057 h 191698"/>
              <a:gd name="connsiteX81" fmla="*/ 529621 w 992022"/>
              <a:gd name="connsiteY81" fmla="*/ 84694 h 191698"/>
              <a:gd name="connsiteX82" fmla="*/ 504342 w 992022"/>
              <a:gd name="connsiteY82" fmla="*/ 95545 h 191698"/>
              <a:gd name="connsiteX83" fmla="*/ 495361 w 992022"/>
              <a:gd name="connsiteY83" fmla="*/ 126472 h 191698"/>
              <a:gd name="connsiteX84" fmla="*/ 637885 w 992022"/>
              <a:gd name="connsiteY84" fmla="*/ 95748 h 191698"/>
              <a:gd name="connsiteX85" fmla="*/ 641909 w 992022"/>
              <a:gd name="connsiteY85" fmla="*/ 105745 h 191698"/>
              <a:gd name="connsiteX86" fmla="*/ 659790 w 992022"/>
              <a:gd name="connsiteY86" fmla="*/ 114849 h 191698"/>
              <a:gd name="connsiteX87" fmla="*/ 684703 w 992022"/>
              <a:gd name="connsiteY87" fmla="*/ 130820 h 191698"/>
              <a:gd name="connsiteX88" fmla="*/ 691855 w 992022"/>
              <a:gd name="connsiteY88" fmla="*/ 152319 h 191698"/>
              <a:gd name="connsiteX89" fmla="*/ 678200 w 992022"/>
              <a:gd name="connsiteY89" fmla="*/ 180848 h 191698"/>
              <a:gd name="connsiteX90" fmla="*/ 641299 w 992022"/>
              <a:gd name="connsiteY90" fmla="*/ 191618 h 191698"/>
              <a:gd name="connsiteX91" fmla="*/ 623987 w 992022"/>
              <a:gd name="connsiteY91" fmla="*/ 189708 h 191698"/>
              <a:gd name="connsiteX92" fmla="*/ 607893 w 992022"/>
              <a:gd name="connsiteY92" fmla="*/ 184871 h 191698"/>
              <a:gd name="connsiteX93" fmla="*/ 607893 w 992022"/>
              <a:gd name="connsiteY93" fmla="*/ 155732 h 191698"/>
              <a:gd name="connsiteX94" fmla="*/ 625287 w 992022"/>
              <a:gd name="connsiteY94" fmla="*/ 164673 h 191698"/>
              <a:gd name="connsiteX95" fmla="*/ 642193 w 992022"/>
              <a:gd name="connsiteY95" fmla="*/ 167965 h 191698"/>
              <a:gd name="connsiteX96" fmla="*/ 657027 w 992022"/>
              <a:gd name="connsiteY96" fmla="*/ 165161 h 191698"/>
              <a:gd name="connsiteX97" fmla="*/ 661782 w 992022"/>
              <a:gd name="connsiteY97" fmla="*/ 155732 h 191698"/>
              <a:gd name="connsiteX98" fmla="*/ 656824 w 992022"/>
              <a:gd name="connsiteY98" fmla="*/ 145369 h 191698"/>
              <a:gd name="connsiteX99" fmla="*/ 638007 w 992022"/>
              <a:gd name="connsiteY99" fmla="*/ 135616 h 191698"/>
              <a:gd name="connsiteX100" fmla="*/ 614761 w 992022"/>
              <a:gd name="connsiteY100" fmla="*/ 120172 h 191698"/>
              <a:gd name="connsiteX101" fmla="*/ 607893 w 992022"/>
              <a:gd name="connsiteY101" fmla="*/ 98389 h 191698"/>
              <a:gd name="connsiteX102" fmla="*/ 621426 w 992022"/>
              <a:gd name="connsiteY102" fmla="*/ 70429 h 191698"/>
              <a:gd name="connsiteX103" fmla="*/ 656499 w 992022"/>
              <a:gd name="connsiteY103" fmla="*/ 59456 h 191698"/>
              <a:gd name="connsiteX104" fmla="*/ 671332 w 992022"/>
              <a:gd name="connsiteY104" fmla="*/ 60919 h 191698"/>
              <a:gd name="connsiteX105" fmla="*/ 685028 w 992022"/>
              <a:gd name="connsiteY105" fmla="*/ 64740 h 191698"/>
              <a:gd name="connsiteX106" fmla="*/ 685028 w 992022"/>
              <a:gd name="connsiteY106" fmla="*/ 92903 h 191698"/>
              <a:gd name="connsiteX107" fmla="*/ 671332 w 992022"/>
              <a:gd name="connsiteY107" fmla="*/ 86157 h 191698"/>
              <a:gd name="connsiteX108" fmla="*/ 655767 w 992022"/>
              <a:gd name="connsiteY108" fmla="*/ 83353 h 191698"/>
              <a:gd name="connsiteX109" fmla="*/ 642600 w 992022"/>
              <a:gd name="connsiteY109" fmla="*/ 86644 h 191698"/>
              <a:gd name="connsiteX110" fmla="*/ 637885 w 992022"/>
              <a:gd name="connsiteY110" fmla="*/ 95707 h 191698"/>
              <a:gd name="connsiteX111" fmla="*/ 704616 w 992022"/>
              <a:gd name="connsiteY111" fmla="*/ 127406 h 191698"/>
              <a:gd name="connsiteX112" fmla="*/ 722254 w 992022"/>
              <a:gd name="connsiteY112" fmla="*/ 77948 h 191698"/>
              <a:gd name="connsiteX113" fmla="*/ 771225 w 992022"/>
              <a:gd name="connsiteY113" fmla="*/ 59700 h 191698"/>
              <a:gd name="connsiteX114" fmla="*/ 817311 w 992022"/>
              <a:gd name="connsiteY114" fmla="*/ 77257 h 191698"/>
              <a:gd name="connsiteX115" fmla="*/ 833892 w 992022"/>
              <a:gd name="connsiteY115" fmla="*/ 124724 h 191698"/>
              <a:gd name="connsiteX116" fmla="*/ 816254 w 992022"/>
              <a:gd name="connsiteY116" fmla="*/ 173452 h 191698"/>
              <a:gd name="connsiteX117" fmla="*/ 768259 w 992022"/>
              <a:gd name="connsiteY117" fmla="*/ 191577 h 191698"/>
              <a:gd name="connsiteX118" fmla="*/ 721807 w 992022"/>
              <a:gd name="connsiteY118" fmla="*/ 174386 h 191698"/>
              <a:gd name="connsiteX119" fmla="*/ 704616 w 992022"/>
              <a:gd name="connsiteY119" fmla="*/ 127447 h 191698"/>
              <a:gd name="connsiteX120" fmla="*/ 735462 w 992022"/>
              <a:gd name="connsiteY120" fmla="*/ 126472 h 191698"/>
              <a:gd name="connsiteX121" fmla="*/ 744403 w 992022"/>
              <a:gd name="connsiteY121" fmla="*/ 156586 h 191698"/>
              <a:gd name="connsiteX122" fmla="*/ 770006 w 992022"/>
              <a:gd name="connsiteY122" fmla="*/ 166990 h 191698"/>
              <a:gd name="connsiteX123" fmla="*/ 794634 w 992022"/>
              <a:gd name="connsiteY123" fmla="*/ 156586 h 191698"/>
              <a:gd name="connsiteX124" fmla="*/ 803087 w 992022"/>
              <a:gd name="connsiteY124" fmla="*/ 125740 h 191698"/>
              <a:gd name="connsiteX125" fmla="*/ 794349 w 992022"/>
              <a:gd name="connsiteY125" fmla="*/ 95057 h 191698"/>
              <a:gd name="connsiteX126" fmla="*/ 769803 w 992022"/>
              <a:gd name="connsiteY126" fmla="*/ 84694 h 191698"/>
              <a:gd name="connsiteX127" fmla="*/ 744525 w 992022"/>
              <a:gd name="connsiteY127" fmla="*/ 95545 h 191698"/>
              <a:gd name="connsiteX128" fmla="*/ 735543 w 992022"/>
              <a:gd name="connsiteY128" fmla="*/ 126472 h 191698"/>
              <a:gd name="connsiteX129" fmla="*/ 932282 w 992022"/>
              <a:gd name="connsiteY129" fmla="*/ 86929 h 191698"/>
              <a:gd name="connsiteX130" fmla="*/ 888147 w 992022"/>
              <a:gd name="connsiteY130" fmla="*/ 86929 h 191698"/>
              <a:gd name="connsiteX131" fmla="*/ 888147 w 992022"/>
              <a:gd name="connsiteY131" fmla="*/ 188570 h 191698"/>
              <a:gd name="connsiteX132" fmla="*/ 858154 w 992022"/>
              <a:gd name="connsiteY132" fmla="*/ 188570 h 191698"/>
              <a:gd name="connsiteX133" fmla="*/ 858154 w 992022"/>
              <a:gd name="connsiteY133" fmla="*/ 86929 h 191698"/>
              <a:gd name="connsiteX134" fmla="*/ 837103 w 992022"/>
              <a:gd name="connsiteY134" fmla="*/ 86929 h 191698"/>
              <a:gd name="connsiteX135" fmla="*/ 837103 w 992022"/>
              <a:gd name="connsiteY135" fmla="*/ 62708 h 191698"/>
              <a:gd name="connsiteX136" fmla="*/ 858154 w 992022"/>
              <a:gd name="connsiteY136" fmla="*/ 62708 h 191698"/>
              <a:gd name="connsiteX137" fmla="*/ 858154 w 992022"/>
              <a:gd name="connsiteY137" fmla="*/ 45192 h 191698"/>
              <a:gd name="connsiteX138" fmla="*/ 871078 w 992022"/>
              <a:gd name="connsiteY138" fmla="*/ 12680 h 191698"/>
              <a:gd name="connsiteX139" fmla="*/ 904199 w 992022"/>
              <a:gd name="connsiteY139" fmla="*/ 0 h 191698"/>
              <a:gd name="connsiteX140" fmla="*/ 913750 w 992022"/>
              <a:gd name="connsiteY140" fmla="*/ 569 h 191698"/>
              <a:gd name="connsiteX141" fmla="*/ 921106 w 992022"/>
              <a:gd name="connsiteY141" fmla="*/ 2235 h 191698"/>
              <a:gd name="connsiteX142" fmla="*/ 921106 w 992022"/>
              <a:gd name="connsiteY142" fmla="*/ 27838 h 191698"/>
              <a:gd name="connsiteX143" fmla="*/ 915944 w 992022"/>
              <a:gd name="connsiteY143" fmla="*/ 25766 h 191698"/>
              <a:gd name="connsiteX144" fmla="*/ 907491 w 992022"/>
              <a:gd name="connsiteY144" fmla="*/ 24547 h 191698"/>
              <a:gd name="connsiteX145" fmla="*/ 893145 w 992022"/>
              <a:gd name="connsiteY145" fmla="*/ 30358 h 191698"/>
              <a:gd name="connsiteX146" fmla="*/ 888147 w 992022"/>
              <a:gd name="connsiteY146" fmla="*/ 47549 h 191698"/>
              <a:gd name="connsiteX147" fmla="*/ 888147 w 992022"/>
              <a:gd name="connsiteY147" fmla="*/ 62748 h 191698"/>
              <a:gd name="connsiteX148" fmla="*/ 932282 w 992022"/>
              <a:gd name="connsiteY148" fmla="*/ 62748 h 191698"/>
              <a:gd name="connsiteX149" fmla="*/ 932282 w 992022"/>
              <a:gd name="connsiteY149" fmla="*/ 34463 h 191698"/>
              <a:gd name="connsiteX150" fmla="*/ 962030 w 992022"/>
              <a:gd name="connsiteY150" fmla="*/ 25400 h 191698"/>
              <a:gd name="connsiteX151" fmla="*/ 962030 w 992022"/>
              <a:gd name="connsiteY151" fmla="*/ 62748 h 191698"/>
              <a:gd name="connsiteX152" fmla="*/ 992022 w 992022"/>
              <a:gd name="connsiteY152" fmla="*/ 62748 h 191698"/>
              <a:gd name="connsiteX153" fmla="*/ 992022 w 992022"/>
              <a:gd name="connsiteY153" fmla="*/ 86970 h 191698"/>
              <a:gd name="connsiteX154" fmla="*/ 962030 w 992022"/>
              <a:gd name="connsiteY154" fmla="*/ 86970 h 191698"/>
              <a:gd name="connsiteX155" fmla="*/ 962030 w 992022"/>
              <a:gd name="connsiteY155" fmla="*/ 145857 h 191698"/>
              <a:gd name="connsiteX156" fmla="*/ 966257 w 992022"/>
              <a:gd name="connsiteY156" fmla="*/ 162276 h 191698"/>
              <a:gd name="connsiteX157" fmla="*/ 979546 w 992022"/>
              <a:gd name="connsiteY157" fmla="*/ 167071 h 191698"/>
              <a:gd name="connsiteX158" fmla="*/ 985723 w 992022"/>
              <a:gd name="connsiteY158" fmla="*/ 165852 h 191698"/>
              <a:gd name="connsiteX159" fmla="*/ 992022 w 992022"/>
              <a:gd name="connsiteY159" fmla="*/ 162926 h 191698"/>
              <a:gd name="connsiteX160" fmla="*/ 992022 w 992022"/>
              <a:gd name="connsiteY160" fmla="*/ 187432 h 191698"/>
              <a:gd name="connsiteX161" fmla="*/ 982635 w 992022"/>
              <a:gd name="connsiteY161" fmla="*/ 190358 h 191698"/>
              <a:gd name="connsiteX162" fmla="*/ 969711 w 992022"/>
              <a:gd name="connsiteY162" fmla="*/ 191699 h 191698"/>
              <a:gd name="connsiteX163" fmla="*/ 941629 w 992022"/>
              <a:gd name="connsiteY163" fmla="*/ 181742 h 191698"/>
              <a:gd name="connsiteX164" fmla="*/ 932241 w 992022"/>
              <a:gd name="connsiteY164" fmla="*/ 151668 h 191698"/>
              <a:gd name="connsiteX165" fmla="*/ 932241 w 992022"/>
              <a:gd name="connsiteY165" fmla="*/ 87010 h 19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992022" h="191698">
                <a:moveTo>
                  <a:pt x="190033" y="12924"/>
                </a:moveTo>
                <a:lnTo>
                  <a:pt x="190033" y="188488"/>
                </a:lnTo>
                <a:lnTo>
                  <a:pt x="159553" y="188488"/>
                </a:lnTo>
                <a:lnTo>
                  <a:pt x="159553" y="50881"/>
                </a:lnTo>
                <a:lnTo>
                  <a:pt x="159065" y="50881"/>
                </a:lnTo>
                <a:lnTo>
                  <a:pt x="104567" y="188488"/>
                </a:lnTo>
                <a:lnTo>
                  <a:pt x="84369" y="188488"/>
                </a:lnTo>
                <a:lnTo>
                  <a:pt x="28529" y="50881"/>
                </a:lnTo>
                <a:lnTo>
                  <a:pt x="28164" y="50881"/>
                </a:lnTo>
                <a:lnTo>
                  <a:pt x="28164" y="188488"/>
                </a:lnTo>
                <a:lnTo>
                  <a:pt x="0" y="188488"/>
                </a:lnTo>
                <a:lnTo>
                  <a:pt x="0" y="12924"/>
                </a:lnTo>
                <a:lnTo>
                  <a:pt x="43729" y="12924"/>
                </a:lnTo>
                <a:lnTo>
                  <a:pt x="94163" y="143053"/>
                </a:lnTo>
                <a:lnTo>
                  <a:pt x="94894" y="143053"/>
                </a:lnTo>
                <a:lnTo>
                  <a:pt x="148173" y="12924"/>
                </a:lnTo>
                <a:lnTo>
                  <a:pt x="190033" y="12924"/>
                </a:lnTo>
                <a:close/>
                <a:moveTo>
                  <a:pt x="215514" y="26253"/>
                </a:moveTo>
                <a:cubicBezTo>
                  <a:pt x="215514" y="21336"/>
                  <a:pt x="217302" y="17272"/>
                  <a:pt x="220838" y="13940"/>
                </a:cubicBezTo>
                <a:cubicBezTo>
                  <a:pt x="224373" y="10648"/>
                  <a:pt x="228600" y="8981"/>
                  <a:pt x="233517" y="8981"/>
                </a:cubicBezTo>
                <a:cubicBezTo>
                  <a:pt x="238760" y="8981"/>
                  <a:pt x="243068" y="10688"/>
                  <a:pt x="246482" y="14061"/>
                </a:cubicBezTo>
                <a:cubicBezTo>
                  <a:pt x="249895" y="17435"/>
                  <a:pt x="251643" y="21499"/>
                  <a:pt x="251643" y="26253"/>
                </a:cubicBezTo>
                <a:cubicBezTo>
                  <a:pt x="251643" y="31008"/>
                  <a:pt x="249895" y="35113"/>
                  <a:pt x="246400" y="38364"/>
                </a:cubicBezTo>
                <a:cubicBezTo>
                  <a:pt x="242905" y="41615"/>
                  <a:pt x="238597" y="43282"/>
                  <a:pt x="233517" y="43282"/>
                </a:cubicBezTo>
                <a:cubicBezTo>
                  <a:pt x="228437" y="43282"/>
                  <a:pt x="224211" y="41615"/>
                  <a:pt x="220716" y="38324"/>
                </a:cubicBezTo>
                <a:cubicBezTo>
                  <a:pt x="217261" y="35032"/>
                  <a:pt x="215514" y="31008"/>
                  <a:pt x="215514" y="26253"/>
                </a:cubicBezTo>
                <a:moveTo>
                  <a:pt x="248189" y="188488"/>
                </a:moveTo>
                <a:lnTo>
                  <a:pt x="218562" y="188488"/>
                </a:lnTo>
                <a:lnTo>
                  <a:pt x="218562" y="62626"/>
                </a:lnTo>
                <a:lnTo>
                  <a:pt x="248189" y="62626"/>
                </a:lnTo>
                <a:lnTo>
                  <a:pt x="248189" y="188488"/>
                </a:lnTo>
                <a:close/>
                <a:moveTo>
                  <a:pt x="338044" y="166949"/>
                </a:moveTo>
                <a:cubicBezTo>
                  <a:pt x="342433" y="166949"/>
                  <a:pt x="347309" y="165933"/>
                  <a:pt x="352633" y="163901"/>
                </a:cubicBezTo>
                <a:cubicBezTo>
                  <a:pt x="357957" y="161869"/>
                  <a:pt x="362834" y="159187"/>
                  <a:pt x="367345" y="155814"/>
                </a:cubicBezTo>
                <a:lnTo>
                  <a:pt x="367345" y="183368"/>
                </a:lnTo>
                <a:cubicBezTo>
                  <a:pt x="362631" y="186050"/>
                  <a:pt x="357226" y="188082"/>
                  <a:pt x="351252" y="189504"/>
                </a:cubicBezTo>
                <a:cubicBezTo>
                  <a:pt x="345237" y="190886"/>
                  <a:pt x="338653" y="191577"/>
                  <a:pt x="331460" y="191577"/>
                </a:cubicBezTo>
                <a:cubicBezTo>
                  <a:pt x="312928" y="191577"/>
                  <a:pt x="297851" y="185725"/>
                  <a:pt x="286268" y="174020"/>
                </a:cubicBezTo>
                <a:cubicBezTo>
                  <a:pt x="274686" y="162316"/>
                  <a:pt x="268874" y="147361"/>
                  <a:pt x="268874" y="129154"/>
                </a:cubicBezTo>
                <a:cubicBezTo>
                  <a:pt x="268874" y="108915"/>
                  <a:pt x="274808" y="92253"/>
                  <a:pt x="286634" y="79126"/>
                </a:cubicBezTo>
                <a:cubicBezTo>
                  <a:pt x="298460" y="66040"/>
                  <a:pt x="315245" y="59456"/>
                  <a:pt x="336946" y="59456"/>
                </a:cubicBezTo>
                <a:cubicBezTo>
                  <a:pt x="342514" y="59456"/>
                  <a:pt x="348122" y="60188"/>
                  <a:pt x="353771" y="61610"/>
                </a:cubicBezTo>
                <a:cubicBezTo>
                  <a:pt x="359461" y="63033"/>
                  <a:pt x="363972" y="64699"/>
                  <a:pt x="367304" y="66568"/>
                </a:cubicBezTo>
                <a:lnTo>
                  <a:pt x="367304" y="94976"/>
                </a:lnTo>
                <a:cubicBezTo>
                  <a:pt x="362712" y="91643"/>
                  <a:pt x="358079" y="89042"/>
                  <a:pt x="353284" y="87213"/>
                </a:cubicBezTo>
                <a:cubicBezTo>
                  <a:pt x="348488" y="85385"/>
                  <a:pt x="343611" y="84450"/>
                  <a:pt x="338653" y="84450"/>
                </a:cubicBezTo>
                <a:cubicBezTo>
                  <a:pt x="326989" y="84450"/>
                  <a:pt x="317561" y="88270"/>
                  <a:pt x="310368" y="95829"/>
                </a:cubicBezTo>
                <a:cubicBezTo>
                  <a:pt x="303174" y="103429"/>
                  <a:pt x="299598" y="113670"/>
                  <a:pt x="299598" y="126553"/>
                </a:cubicBezTo>
                <a:cubicBezTo>
                  <a:pt x="299598" y="139436"/>
                  <a:pt x="303053" y="149189"/>
                  <a:pt x="309961" y="156301"/>
                </a:cubicBezTo>
                <a:cubicBezTo>
                  <a:pt x="316870" y="163413"/>
                  <a:pt x="326217" y="166949"/>
                  <a:pt x="338044" y="166949"/>
                </a:cubicBezTo>
                <a:moveTo>
                  <a:pt x="451673" y="60554"/>
                </a:moveTo>
                <a:cubicBezTo>
                  <a:pt x="454030" y="60554"/>
                  <a:pt x="456184" y="60716"/>
                  <a:pt x="458053" y="61041"/>
                </a:cubicBezTo>
                <a:cubicBezTo>
                  <a:pt x="459923" y="61366"/>
                  <a:pt x="461549" y="61773"/>
                  <a:pt x="462849" y="62260"/>
                </a:cubicBezTo>
                <a:lnTo>
                  <a:pt x="462849" y="92253"/>
                </a:lnTo>
                <a:cubicBezTo>
                  <a:pt x="461305" y="91115"/>
                  <a:pt x="459029" y="90018"/>
                  <a:pt x="456062" y="89002"/>
                </a:cubicBezTo>
                <a:cubicBezTo>
                  <a:pt x="453095" y="87986"/>
                  <a:pt x="449478" y="87457"/>
                  <a:pt x="445211" y="87457"/>
                </a:cubicBezTo>
                <a:cubicBezTo>
                  <a:pt x="437937" y="87457"/>
                  <a:pt x="431800" y="90505"/>
                  <a:pt x="426801" y="96642"/>
                </a:cubicBezTo>
                <a:cubicBezTo>
                  <a:pt x="421762" y="102779"/>
                  <a:pt x="419283" y="112207"/>
                  <a:pt x="419283" y="124927"/>
                </a:cubicBezTo>
                <a:lnTo>
                  <a:pt x="419283" y="188488"/>
                </a:lnTo>
                <a:lnTo>
                  <a:pt x="389656" y="188488"/>
                </a:lnTo>
                <a:lnTo>
                  <a:pt x="389656" y="62626"/>
                </a:lnTo>
                <a:lnTo>
                  <a:pt x="419283" y="62626"/>
                </a:lnTo>
                <a:lnTo>
                  <a:pt x="419283" y="82459"/>
                </a:lnTo>
                <a:lnTo>
                  <a:pt x="419771" y="82459"/>
                </a:lnTo>
                <a:cubicBezTo>
                  <a:pt x="422453" y="75590"/>
                  <a:pt x="426557" y="70226"/>
                  <a:pt x="432003" y="66365"/>
                </a:cubicBezTo>
                <a:cubicBezTo>
                  <a:pt x="437490" y="62504"/>
                  <a:pt x="444033" y="60554"/>
                  <a:pt x="451714" y="60554"/>
                </a:cubicBezTo>
                <a:moveTo>
                  <a:pt x="464475" y="127406"/>
                </a:moveTo>
                <a:cubicBezTo>
                  <a:pt x="464475" y="106599"/>
                  <a:pt x="470327" y="90099"/>
                  <a:pt x="482112" y="77948"/>
                </a:cubicBezTo>
                <a:cubicBezTo>
                  <a:pt x="493857" y="65796"/>
                  <a:pt x="510195" y="59700"/>
                  <a:pt x="531084" y="59700"/>
                </a:cubicBezTo>
                <a:cubicBezTo>
                  <a:pt x="550753" y="59700"/>
                  <a:pt x="566115" y="65552"/>
                  <a:pt x="577169" y="77257"/>
                </a:cubicBezTo>
                <a:cubicBezTo>
                  <a:pt x="588223" y="88961"/>
                  <a:pt x="593750" y="104770"/>
                  <a:pt x="593750" y="124724"/>
                </a:cubicBezTo>
                <a:cubicBezTo>
                  <a:pt x="593750" y="144678"/>
                  <a:pt x="587858" y="161381"/>
                  <a:pt x="576113" y="173452"/>
                </a:cubicBezTo>
                <a:cubicBezTo>
                  <a:pt x="564368" y="185522"/>
                  <a:pt x="548356" y="191577"/>
                  <a:pt x="528117" y="191577"/>
                </a:cubicBezTo>
                <a:cubicBezTo>
                  <a:pt x="507878" y="191577"/>
                  <a:pt x="493126" y="185847"/>
                  <a:pt x="481665" y="174386"/>
                </a:cubicBezTo>
                <a:cubicBezTo>
                  <a:pt x="470205" y="162926"/>
                  <a:pt x="464475" y="147279"/>
                  <a:pt x="464475" y="127447"/>
                </a:cubicBezTo>
                <a:moveTo>
                  <a:pt x="495320" y="126472"/>
                </a:moveTo>
                <a:cubicBezTo>
                  <a:pt x="495320" y="139639"/>
                  <a:pt x="498287" y="149677"/>
                  <a:pt x="504261" y="156586"/>
                </a:cubicBezTo>
                <a:cubicBezTo>
                  <a:pt x="510235" y="163535"/>
                  <a:pt x="518729" y="166990"/>
                  <a:pt x="529864" y="166990"/>
                </a:cubicBezTo>
                <a:cubicBezTo>
                  <a:pt x="541000" y="166990"/>
                  <a:pt x="548843" y="163535"/>
                  <a:pt x="554452" y="156586"/>
                </a:cubicBezTo>
                <a:cubicBezTo>
                  <a:pt x="560101" y="149636"/>
                  <a:pt x="562905" y="139355"/>
                  <a:pt x="562905" y="125740"/>
                </a:cubicBezTo>
                <a:cubicBezTo>
                  <a:pt x="562905" y="112126"/>
                  <a:pt x="559979" y="101966"/>
                  <a:pt x="554167" y="95057"/>
                </a:cubicBezTo>
                <a:cubicBezTo>
                  <a:pt x="548315" y="88148"/>
                  <a:pt x="540146" y="84694"/>
                  <a:pt x="529621" y="84694"/>
                </a:cubicBezTo>
                <a:cubicBezTo>
                  <a:pt x="519095" y="84694"/>
                  <a:pt x="510357" y="88311"/>
                  <a:pt x="504342" y="95545"/>
                </a:cubicBezTo>
                <a:cubicBezTo>
                  <a:pt x="498328" y="102779"/>
                  <a:pt x="495361" y="113060"/>
                  <a:pt x="495361" y="126472"/>
                </a:cubicBezTo>
                <a:moveTo>
                  <a:pt x="637885" y="95748"/>
                </a:moveTo>
                <a:cubicBezTo>
                  <a:pt x="637885" y="100015"/>
                  <a:pt x="639227" y="103307"/>
                  <a:pt x="641909" y="105745"/>
                </a:cubicBezTo>
                <a:cubicBezTo>
                  <a:pt x="644591" y="108143"/>
                  <a:pt x="650565" y="111191"/>
                  <a:pt x="659790" y="114849"/>
                </a:cubicBezTo>
                <a:cubicBezTo>
                  <a:pt x="671617" y="119604"/>
                  <a:pt x="679948" y="124927"/>
                  <a:pt x="684703" y="130820"/>
                </a:cubicBezTo>
                <a:cubicBezTo>
                  <a:pt x="689498" y="136754"/>
                  <a:pt x="691855" y="143906"/>
                  <a:pt x="691855" y="152319"/>
                </a:cubicBezTo>
                <a:cubicBezTo>
                  <a:pt x="691855" y="164145"/>
                  <a:pt x="687304" y="173655"/>
                  <a:pt x="678200" y="180848"/>
                </a:cubicBezTo>
                <a:cubicBezTo>
                  <a:pt x="669097" y="188041"/>
                  <a:pt x="656783" y="191618"/>
                  <a:pt x="641299" y="191618"/>
                </a:cubicBezTo>
                <a:cubicBezTo>
                  <a:pt x="636057" y="191618"/>
                  <a:pt x="630286" y="191008"/>
                  <a:pt x="623987" y="189708"/>
                </a:cubicBezTo>
                <a:cubicBezTo>
                  <a:pt x="617647" y="188448"/>
                  <a:pt x="612282" y="186822"/>
                  <a:pt x="607893" y="184871"/>
                </a:cubicBezTo>
                <a:lnTo>
                  <a:pt x="607893" y="155732"/>
                </a:lnTo>
                <a:cubicBezTo>
                  <a:pt x="613258" y="159471"/>
                  <a:pt x="619069" y="162479"/>
                  <a:pt x="625287" y="164673"/>
                </a:cubicBezTo>
                <a:cubicBezTo>
                  <a:pt x="631505" y="166868"/>
                  <a:pt x="637113" y="167965"/>
                  <a:pt x="642193" y="167965"/>
                </a:cubicBezTo>
                <a:cubicBezTo>
                  <a:pt x="648899" y="167965"/>
                  <a:pt x="653816" y="167030"/>
                  <a:pt x="657027" y="165161"/>
                </a:cubicBezTo>
                <a:cubicBezTo>
                  <a:pt x="660197" y="163292"/>
                  <a:pt x="661782" y="160122"/>
                  <a:pt x="661782" y="155732"/>
                </a:cubicBezTo>
                <a:cubicBezTo>
                  <a:pt x="661782" y="151668"/>
                  <a:pt x="660116" y="148214"/>
                  <a:pt x="656824" y="145369"/>
                </a:cubicBezTo>
                <a:cubicBezTo>
                  <a:pt x="653532" y="142565"/>
                  <a:pt x="647273" y="139314"/>
                  <a:pt x="638007" y="135616"/>
                </a:cubicBezTo>
                <a:cubicBezTo>
                  <a:pt x="627075" y="131023"/>
                  <a:pt x="619313" y="125903"/>
                  <a:pt x="614761" y="120172"/>
                </a:cubicBezTo>
                <a:cubicBezTo>
                  <a:pt x="610169" y="114442"/>
                  <a:pt x="607893" y="107208"/>
                  <a:pt x="607893" y="98389"/>
                </a:cubicBezTo>
                <a:cubicBezTo>
                  <a:pt x="607893" y="87051"/>
                  <a:pt x="612404" y="77704"/>
                  <a:pt x="621426" y="70429"/>
                </a:cubicBezTo>
                <a:cubicBezTo>
                  <a:pt x="630448" y="63114"/>
                  <a:pt x="642153" y="59456"/>
                  <a:pt x="656499" y="59456"/>
                </a:cubicBezTo>
                <a:cubicBezTo>
                  <a:pt x="660888" y="59456"/>
                  <a:pt x="665846" y="59944"/>
                  <a:pt x="671332" y="60919"/>
                </a:cubicBezTo>
                <a:cubicBezTo>
                  <a:pt x="676778" y="61895"/>
                  <a:pt x="681370" y="63155"/>
                  <a:pt x="685028" y="64740"/>
                </a:cubicBezTo>
                <a:lnTo>
                  <a:pt x="685028" y="92903"/>
                </a:lnTo>
                <a:cubicBezTo>
                  <a:pt x="681086" y="90302"/>
                  <a:pt x="676534" y="88026"/>
                  <a:pt x="671332" y="86157"/>
                </a:cubicBezTo>
                <a:cubicBezTo>
                  <a:pt x="666090" y="84287"/>
                  <a:pt x="660928" y="83353"/>
                  <a:pt x="655767" y="83353"/>
                </a:cubicBezTo>
                <a:cubicBezTo>
                  <a:pt x="650118" y="83353"/>
                  <a:pt x="645729" y="84450"/>
                  <a:pt x="642600" y="86644"/>
                </a:cubicBezTo>
                <a:cubicBezTo>
                  <a:pt x="639470" y="88839"/>
                  <a:pt x="637885" y="91887"/>
                  <a:pt x="637885" y="95707"/>
                </a:cubicBezTo>
                <a:moveTo>
                  <a:pt x="704616" y="127406"/>
                </a:moveTo>
                <a:cubicBezTo>
                  <a:pt x="704616" y="106599"/>
                  <a:pt x="710509" y="90099"/>
                  <a:pt x="722254" y="77948"/>
                </a:cubicBezTo>
                <a:cubicBezTo>
                  <a:pt x="733999" y="65796"/>
                  <a:pt x="750336" y="59700"/>
                  <a:pt x="771225" y="59700"/>
                </a:cubicBezTo>
                <a:cubicBezTo>
                  <a:pt x="790895" y="59700"/>
                  <a:pt x="806257" y="65552"/>
                  <a:pt x="817311" y="77257"/>
                </a:cubicBezTo>
                <a:cubicBezTo>
                  <a:pt x="828365" y="88961"/>
                  <a:pt x="833892" y="104770"/>
                  <a:pt x="833892" y="124724"/>
                </a:cubicBezTo>
                <a:cubicBezTo>
                  <a:pt x="833892" y="144678"/>
                  <a:pt x="827999" y="161381"/>
                  <a:pt x="816254" y="173452"/>
                </a:cubicBezTo>
                <a:cubicBezTo>
                  <a:pt x="804509" y="185522"/>
                  <a:pt x="788497" y="191577"/>
                  <a:pt x="768259" y="191577"/>
                </a:cubicBezTo>
                <a:cubicBezTo>
                  <a:pt x="748020" y="191577"/>
                  <a:pt x="733268" y="185847"/>
                  <a:pt x="721807" y="174386"/>
                </a:cubicBezTo>
                <a:cubicBezTo>
                  <a:pt x="710347" y="162926"/>
                  <a:pt x="704616" y="147279"/>
                  <a:pt x="704616" y="127447"/>
                </a:cubicBezTo>
                <a:moveTo>
                  <a:pt x="735462" y="126472"/>
                </a:moveTo>
                <a:cubicBezTo>
                  <a:pt x="735462" y="139639"/>
                  <a:pt x="738429" y="149677"/>
                  <a:pt x="744403" y="156586"/>
                </a:cubicBezTo>
                <a:cubicBezTo>
                  <a:pt x="750377" y="163535"/>
                  <a:pt x="758871" y="166990"/>
                  <a:pt x="770006" y="166990"/>
                </a:cubicBezTo>
                <a:cubicBezTo>
                  <a:pt x="781141" y="166990"/>
                  <a:pt x="788985" y="163535"/>
                  <a:pt x="794634" y="156586"/>
                </a:cubicBezTo>
                <a:cubicBezTo>
                  <a:pt x="800283" y="149636"/>
                  <a:pt x="803087" y="139355"/>
                  <a:pt x="803087" y="125740"/>
                </a:cubicBezTo>
                <a:cubicBezTo>
                  <a:pt x="803087" y="112126"/>
                  <a:pt x="800161" y="101966"/>
                  <a:pt x="794349" y="95057"/>
                </a:cubicBezTo>
                <a:cubicBezTo>
                  <a:pt x="788497" y="88148"/>
                  <a:pt x="780329" y="84694"/>
                  <a:pt x="769803" y="84694"/>
                </a:cubicBezTo>
                <a:cubicBezTo>
                  <a:pt x="759277" y="84694"/>
                  <a:pt x="750499" y="88311"/>
                  <a:pt x="744525" y="95545"/>
                </a:cubicBezTo>
                <a:cubicBezTo>
                  <a:pt x="738510" y="102779"/>
                  <a:pt x="735543" y="113060"/>
                  <a:pt x="735543" y="126472"/>
                </a:cubicBezTo>
                <a:moveTo>
                  <a:pt x="932282" y="86929"/>
                </a:moveTo>
                <a:lnTo>
                  <a:pt x="888147" y="86929"/>
                </a:lnTo>
                <a:lnTo>
                  <a:pt x="888147" y="188570"/>
                </a:lnTo>
                <a:lnTo>
                  <a:pt x="858154" y="188570"/>
                </a:lnTo>
                <a:lnTo>
                  <a:pt x="858154" y="86929"/>
                </a:lnTo>
                <a:lnTo>
                  <a:pt x="837103" y="86929"/>
                </a:lnTo>
                <a:lnTo>
                  <a:pt x="837103" y="62708"/>
                </a:lnTo>
                <a:lnTo>
                  <a:pt x="858154" y="62708"/>
                </a:lnTo>
                <a:lnTo>
                  <a:pt x="858154" y="45192"/>
                </a:lnTo>
                <a:cubicBezTo>
                  <a:pt x="858154" y="31984"/>
                  <a:pt x="862462" y="21133"/>
                  <a:pt x="871078" y="12680"/>
                </a:cubicBezTo>
                <a:cubicBezTo>
                  <a:pt x="879693" y="4227"/>
                  <a:pt x="890707" y="0"/>
                  <a:pt x="904199" y="0"/>
                </a:cubicBezTo>
                <a:cubicBezTo>
                  <a:pt x="907776" y="0"/>
                  <a:pt x="910986" y="203"/>
                  <a:pt x="913750" y="569"/>
                </a:cubicBezTo>
                <a:cubicBezTo>
                  <a:pt x="916513" y="935"/>
                  <a:pt x="918992" y="1504"/>
                  <a:pt x="921106" y="2235"/>
                </a:cubicBezTo>
                <a:lnTo>
                  <a:pt x="921106" y="27838"/>
                </a:lnTo>
                <a:cubicBezTo>
                  <a:pt x="920130" y="27269"/>
                  <a:pt x="918423" y="26579"/>
                  <a:pt x="915944" y="25766"/>
                </a:cubicBezTo>
                <a:cubicBezTo>
                  <a:pt x="913506" y="24953"/>
                  <a:pt x="910702" y="24547"/>
                  <a:pt x="907491" y="24547"/>
                </a:cubicBezTo>
                <a:cubicBezTo>
                  <a:pt x="901273" y="24547"/>
                  <a:pt x="896518" y="26497"/>
                  <a:pt x="893145" y="30358"/>
                </a:cubicBezTo>
                <a:cubicBezTo>
                  <a:pt x="889813" y="34219"/>
                  <a:pt x="888147" y="39990"/>
                  <a:pt x="888147" y="47549"/>
                </a:cubicBezTo>
                <a:lnTo>
                  <a:pt x="888147" y="62748"/>
                </a:lnTo>
                <a:lnTo>
                  <a:pt x="932282" y="62748"/>
                </a:lnTo>
                <a:lnTo>
                  <a:pt x="932282" y="34463"/>
                </a:lnTo>
                <a:lnTo>
                  <a:pt x="962030" y="25400"/>
                </a:lnTo>
                <a:lnTo>
                  <a:pt x="962030" y="62748"/>
                </a:lnTo>
                <a:lnTo>
                  <a:pt x="992022" y="62748"/>
                </a:lnTo>
                <a:lnTo>
                  <a:pt x="992022" y="86970"/>
                </a:lnTo>
                <a:lnTo>
                  <a:pt x="962030" y="86970"/>
                </a:lnTo>
                <a:lnTo>
                  <a:pt x="962030" y="145857"/>
                </a:lnTo>
                <a:cubicBezTo>
                  <a:pt x="962030" y="153619"/>
                  <a:pt x="963453" y="159065"/>
                  <a:pt x="966257" y="162276"/>
                </a:cubicBezTo>
                <a:cubicBezTo>
                  <a:pt x="969061" y="165445"/>
                  <a:pt x="973491" y="167071"/>
                  <a:pt x="979546" y="167071"/>
                </a:cubicBezTo>
                <a:cubicBezTo>
                  <a:pt x="981253" y="167071"/>
                  <a:pt x="983325" y="166665"/>
                  <a:pt x="985723" y="165852"/>
                </a:cubicBezTo>
                <a:cubicBezTo>
                  <a:pt x="988121" y="165039"/>
                  <a:pt x="990234" y="164064"/>
                  <a:pt x="992022" y="162926"/>
                </a:cubicBezTo>
                <a:lnTo>
                  <a:pt x="992022" y="187432"/>
                </a:lnTo>
                <a:cubicBezTo>
                  <a:pt x="990153" y="188488"/>
                  <a:pt x="987024" y="189464"/>
                  <a:pt x="982635" y="190358"/>
                </a:cubicBezTo>
                <a:cubicBezTo>
                  <a:pt x="978286" y="191252"/>
                  <a:pt x="973978" y="191699"/>
                  <a:pt x="969711" y="191699"/>
                </a:cubicBezTo>
                <a:cubicBezTo>
                  <a:pt x="957235" y="191699"/>
                  <a:pt x="947847" y="188366"/>
                  <a:pt x="941629" y="181742"/>
                </a:cubicBezTo>
                <a:cubicBezTo>
                  <a:pt x="935370" y="175077"/>
                  <a:pt x="932241" y="165080"/>
                  <a:pt x="932241" y="151668"/>
                </a:cubicBezTo>
                <a:lnTo>
                  <a:pt x="932241" y="87010"/>
                </a:lnTo>
                <a:close/>
              </a:path>
            </a:pathLst>
          </a:custGeom>
          <a:solidFill>
            <a:schemeClr val="bg1"/>
          </a:solidFill>
          <a:ln w="40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Microsoft Viva logo" descr="Microsoft Viva logo">
            <a:extLst>
              <a:ext uri="{FF2B5EF4-FFF2-40B4-BE49-F238E27FC236}">
                <a16:creationId xmlns:a16="http://schemas.microsoft.com/office/drawing/2014/main" id="{B4D64352-820A-4491-C6BC-9AAC25D01109}"/>
              </a:ext>
            </a:extLst>
          </p:cNvPr>
          <p:cNvGrpSpPr/>
          <p:nvPr userDrawn="1"/>
        </p:nvGrpSpPr>
        <p:grpSpPr>
          <a:xfrm>
            <a:off x="584201" y="586071"/>
            <a:ext cx="292608" cy="292608"/>
            <a:chOff x="584201" y="586071"/>
            <a:chExt cx="292608" cy="2926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EA9C54-E4F6-3329-27D4-8E7DF81EB473}"/>
                </a:ext>
              </a:extLst>
            </p:cNvPr>
            <p:cNvSpPr/>
            <p:nvPr/>
          </p:nvSpPr>
          <p:spPr>
            <a:xfrm>
              <a:off x="584201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25022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53A0E0-905C-B660-9314-A55878B6BE69}"/>
                </a:ext>
              </a:extLst>
            </p:cNvPr>
            <p:cNvSpPr/>
            <p:nvPr/>
          </p:nvSpPr>
          <p:spPr>
            <a:xfrm>
              <a:off x="737738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7FBA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59D2FD-9291-073D-F84B-D285DCC8C00F}"/>
                </a:ext>
              </a:extLst>
            </p:cNvPr>
            <p:cNvSpPr/>
            <p:nvPr/>
          </p:nvSpPr>
          <p:spPr>
            <a:xfrm>
              <a:off x="584201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00A4EF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AF3F24-3EBB-7F72-0DB7-0E4D12454C20}"/>
                </a:ext>
              </a:extLst>
            </p:cNvPr>
            <p:cNvSpPr/>
            <p:nvPr/>
          </p:nvSpPr>
          <p:spPr>
            <a:xfrm>
              <a:off x="737738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FB9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Microsoft Viva logo" descr="Microsoft Viva logo">
            <a:extLst>
              <a:ext uri="{FF2B5EF4-FFF2-40B4-BE49-F238E27FC236}">
                <a16:creationId xmlns:a16="http://schemas.microsoft.com/office/drawing/2014/main" id="{C6CC2848-4605-CABC-1FEE-5E283BC29BF6}"/>
              </a:ext>
            </a:extLst>
          </p:cNvPr>
          <p:cNvGrpSpPr/>
          <p:nvPr userDrawn="1"/>
        </p:nvGrpSpPr>
        <p:grpSpPr>
          <a:xfrm>
            <a:off x="2017004" y="640650"/>
            <a:ext cx="451591" cy="181660"/>
            <a:chOff x="2017004" y="640650"/>
            <a:chExt cx="451591" cy="18166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0ED448-7E85-372F-AB8F-9BF30682049E}"/>
                </a:ext>
              </a:extLst>
            </p:cNvPr>
            <p:cNvSpPr/>
            <p:nvPr/>
          </p:nvSpPr>
          <p:spPr>
            <a:xfrm>
              <a:off x="2017004" y="644592"/>
              <a:ext cx="159390" cy="175564"/>
            </a:xfrm>
            <a:custGeom>
              <a:avLst/>
              <a:gdLst>
                <a:gd name="connsiteX0" fmla="*/ 127325 w 159390"/>
                <a:gd name="connsiteY0" fmla="*/ 0 h 175564"/>
                <a:gd name="connsiteX1" fmla="*/ 159390 w 159390"/>
                <a:gd name="connsiteY1" fmla="*/ 0 h 175564"/>
                <a:gd name="connsiteX2" fmla="*/ 97211 w 159390"/>
                <a:gd name="connsiteY2" fmla="*/ 175565 h 175564"/>
                <a:gd name="connsiteX3" fmla="*/ 62057 w 159390"/>
                <a:gd name="connsiteY3" fmla="*/ 175565 h 175564"/>
                <a:gd name="connsiteX4" fmla="*/ 0 w 159390"/>
                <a:gd name="connsiteY4" fmla="*/ 0 h 175564"/>
                <a:gd name="connsiteX5" fmla="*/ 33406 w 159390"/>
                <a:gd name="connsiteY5" fmla="*/ 0 h 175564"/>
                <a:gd name="connsiteX6" fmla="*/ 79939 w 159390"/>
                <a:gd name="connsiteY6" fmla="*/ 142890 h 175564"/>
                <a:gd name="connsiteX7" fmla="*/ 80549 w 159390"/>
                <a:gd name="connsiteY7" fmla="*/ 142890 h 175564"/>
                <a:gd name="connsiteX8" fmla="*/ 127325 w 159390"/>
                <a:gd name="connsiteY8" fmla="*/ 0 h 1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390" h="175564">
                  <a:moveTo>
                    <a:pt x="127325" y="0"/>
                  </a:moveTo>
                  <a:lnTo>
                    <a:pt x="159390" y="0"/>
                  </a:lnTo>
                  <a:lnTo>
                    <a:pt x="97211" y="175565"/>
                  </a:lnTo>
                  <a:lnTo>
                    <a:pt x="62057" y="175565"/>
                  </a:lnTo>
                  <a:lnTo>
                    <a:pt x="0" y="0"/>
                  </a:lnTo>
                  <a:lnTo>
                    <a:pt x="33406" y="0"/>
                  </a:lnTo>
                  <a:lnTo>
                    <a:pt x="79939" y="142890"/>
                  </a:lnTo>
                  <a:lnTo>
                    <a:pt x="80549" y="142890"/>
                  </a:lnTo>
                  <a:lnTo>
                    <a:pt x="127325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50AC10-8464-83E8-3D91-F0946DCA61DB}"/>
                </a:ext>
              </a:extLst>
            </p:cNvPr>
            <p:cNvSpPr/>
            <p:nvPr/>
          </p:nvSpPr>
          <p:spPr>
            <a:xfrm>
              <a:off x="2184482" y="640650"/>
              <a:ext cx="36129" cy="179506"/>
            </a:xfrm>
            <a:custGeom>
              <a:avLst/>
              <a:gdLst>
                <a:gd name="connsiteX0" fmla="*/ 0 w 36129"/>
                <a:gd name="connsiteY0" fmla="*/ 17272 h 179506"/>
                <a:gd name="connsiteX1" fmla="*/ 5324 w 36129"/>
                <a:gd name="connsiteY1" fmla="*/ 4958 h 179506"/>
                <a:gd name="connsiteX2" fmla="*/ 18004 w 36129"/>
                <a:gd name="connsiteY2" fmla="*/ 0 h 179506"/>
                <a:gd name="connsiteX3" fmla="*/ 30968 w 36129"/>
                <a:gd name="connsiteY3" fmla="*/ 5080 h 179506"/>
                <a:gd name="connsiteX4" fmla="*/ 36129 w 36129"/>
                <a:gd name="connsiteY4" fmla="*/ 17272 h 179506"/>
                <a:gd name="connsiteX5" fmla="*/ 30846 w 36129"/>
                <a:gd name="connsiteY5" fmla="*/ 29383 h 179506"/>
                <a:gd name="connsiteX6" fmla="*/ 18004 w 36129"/>
                <a:gd name="connsiteY6" fmla="*/ 34300 h 179506"/>
                <a:gd name="connsiteX7" fmla="*/ 5202 w 36129"/>
                <a:gd name="connsiteY7" fmla="*/ 29342 h 179506"/>
                <a:gd name="connsiteX8" fmla="*/ 0 w 36129"/>
                <a:gd name="connsiteY8" fmla="*/ 17272 h 179506"/>
                <a:gd name="connsiteX9" fmla="*/ 32675 w 36129"/>
                <a:gd name="connsiteY9" fmla="*/ 53645 h 179506"/>
                <a:gd name="connsiteX10" fmla="*/ 32675 w 36129"/>
                <a:gd name="connsiteY10" fmla="*/ 179507 h 179506"/>
                <a:gd name="connsiteX11" fmla="*/ 3048 w 36129"/>
                <a:gd name="connsiteY11" fmla="*/ 179507 h 179506"/>
                <a:gd name="connsiteX12" fmla="*/ 3048 w 36129"/>
                <a:gd name="connsiteY12" fmla="*/ 53645 h 179506"/>
                <a:gd name="connsiteX13" fmla="*/ 32675 w 36129"/>
                <a:gd name="connsiteY13" fmla="*/ 53645 h 17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9" h="179506">
                  <a:moveTo>
                    <a:pt x="0" y="17272"/>
                  </a:moveTo>
                  <a:cubicBezTo>
                    <a:pt x="0" y="12355"/>
                    <a:pt x="1788" y="8291"/>
                    <a:pt x="5324" y="4958"/>
                  </a:cubicBezTo>
                  <a:cubicBezTo>
                    <a:pt x="8860" y="1666"/>
                    <a:pt x="13086" y="0"/>
                    <a:pt x="18004" y="0"/>
                  </a:cubicBezTo>
                  <a:cubicBezTo>
                    <a:pt x="23246" y="0"/>
                    <a:pt x="27554" y="1707"/>
                    <a:pt x="30968" y="5080"/>
                  </a:cubicBezTo>
                  <a:cubicBezTo>
                    <a:pt x="34382" y="8453"/>
                    <a:pt x="36129" y="12517"/>
                    <a:pt x="36129" y="17272"/>
                  </a:cubicBezTo>
                  <a:cubicBezTo>
                    <a:pt x="36129" y="22027"/>
                    <a:pt x="34382" y="26132"/>
                    <a:pt x="30846" y="29383"/>
                  </a:cubicBezTo>
                  <a:cubicBezTo>
                    <a:pt x="27351" y="32634"/>
                    <a:pt x="23043" y="34300"/>
                    <a:pt x="18004" y="34300"/>
                  </a:cubicBezTo>
                  <a:cubicBezTo>
                    <a:pt x="12964" y="34300"/>
                    <a:pt x="8697" y="32634"/>
                    <a:pt x="5202" y="29342"/>
                  </a:cubicBezTo>
                  <a:cubicBezTo>
                    <a:pt x="1748" y="26050"/>
                    <a:pt x="0" y="22027"/>
                    <a:pt x="0" y="17272"/>
                  </a:cubicBezTo>
                  <a:close/>
                  <a:moveTo>
                    <a:pt x="32675" y="53645"/>
                  </a:moveTo>
                  <a:lnTo>
                    <a:pt x="32675" y="179507"/>
                  </a:lnTo>
                  <a:lnTo>
                    <a:pt x="3048" y="179507"/>
                  </a:lnTo>
                  <a:lnTo>
                    <a:pt x="3048" y="53645"/>
                  </a:lnTo>
                  <a:lnTo>
                    <a:pt x="32675" y="5364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1D4A49-C8B1-F207-FD05-95CFA0702CD6}"/>
                </a:ext>
              </a:extLst>
            </p:cNvPr>
            <p:cNvSpPr/>
            <p:nvPr/>
          </p:nvSpPr>
          <p:spPr>
            <a:xfrm>
              <a:off x="2231827" y="694295"/>
              <a:ext cx="126593" cy="125862"/>
            </a:xfrm>
            <a:custGeom>
              <a:avLst/>
              <a:gdLst>
                <a:gd name="connsiteX0" fmla="*/ 95382 w 126593"/>
                <a:gd name="connsiteY0" fmla="*/ 0 h 125862"/>
                <a:gd name="connsiteX1" fmla="*/ 126594 w 126593"/>
                <a:gd name="connsiteY1" fmla="*/ 0 h 125862"/>
                <a:gd name="connsiteX2" fmla="*/ 78232 w 126593"/>
                <a:gd name="connsiteY2" fmla="*/ 125862 h 125862"/>
                <a:gd name="connsiteX3" fmla="*/ 46167 w 126593"/>
                <a:gd name="connsiteY3" fmla="*/ 125862 h 125862"/>
                <a:gd name="connsiteX4" fmla="*/ 0 w 126593"/>
                <a:gd name="connsiteY4" fmla="*/ 0 h 125862"/>
                <a:gd name="connsiteX5" fmla="*/ 32431 w 126593"/>
                <a:gd name="connsiteY5" fmla="*/ 0 h 125862"/>
                <a:gd name="connsiteX6" fmla="*/ 63398 w 126593"/>
                <a:gd name="connsiteY6" fmla="*/ 98674 h 125862"/>
                <a:gd name="connsiteX7" fmla="*/ 63886 w 126593"/>
                <a:gd name="connsiteY7" fmla="*/ 98674 h 125862"/>
                <a:gd name="connsiteX8" fmla="*/ 95341 w 126593"/>
                <a:gd name="connsiteY8" fmla="*/ 0 h 1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93" h="125862">
                  <a:moveTo>
                    <a:pt x="95382" y="0"/>
                  </a:moveTo>
                  <a:lnTo>
                    <a:pt x="126594" y="0"/>
                  </a:lnTo>
                  <a:lnTo>
                    <a:pt x="78232" y="125862"/>
                  </a:lnTo>
                  <a:lnTo>
                    <a:pt x="46167" y="125862"/>
                  </a:lnTo>
                  <a:lnTo>
                    <a:pt x="0" y="0"/>
                  </a:lnTo>
                  <a:lnTo>
                    <a:pt x="32431" y="0"/>
                  </a:lnTo>
                  <a:lnTo>
                    <a:pt x="63398" y="98674"/>
                  </a:lnTo>
                  <a:lnTo>
                    <a:pt x="63886" y="98674"/>
                  </a:lnTo>
                  <a:lnTo>
                    <a:pt x="95341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37E984-AC6C-882F-D61D-B51842E74C67}"/>
                </a:ext>
              </a:extLst>
            </p:cNvPr>
            <p:cNvSpPr/>
            <p:nvPr/>
          </p:nvSpPr>
          <p:spPr>
            <a:xfrm>
              <a:off x="2360372" y="691125"/>
              <a:ext cx="108224" cy="131185"/>
            </a:xfrm>
            <a:custGeom>
              <a:avLst/>
              <a:gdLst>
                <a:gd name="connsiteX0" fmla="*/ 106233 w 108224"/>
                <a:gd name="connsiteY0" fmla="*/ 50190 h 131185"/>
                <a:gd name="connsiteX1" fmla="*/ 106314 w 108224"/>
                <a:gd name="connsiteY1" fmla="*/ 99243 h 131185"/>
                <a:gd name="connsiteX2" fmla="*/ 108224 w 108224"/>
                <a:gd name="connsiteY2" fmla="*/ 129073 h 131185"/>
                <a:gd name="connsiteX3" fmla="*/ 78720 w 108224"/>
                <a:gd name="connsiteY3" fmla="*/ 129073 h 131185"/>
                <a:gd name="connsiteX4" fmla="*/ 77257 w 108224"/>
                <a:gd name="connsiteY4" fmla="*/ 115621 h 131185"/>
                <a:gd name="connsiteX5" fmla="*/ 76769 w 108224"/>
                <a:gd name="connsiteY5" fmla="*/ 115621 h 131185"/>
                <a:gd name="connsiteX6" fmla="*/ 62017 w 108224"/>
                <a:gd name="connsiteY6" fmla="*/ 127203 h 131185"/>
                <a:gd name="connsiteX7" fmla="*/ 39055 w 108224"/>
                <a:gd name="connsiteY7" fmla="*/ 131186 h 131185"/>
                <a:gd name="connsiteX8" fmla="*/ 11217 w 108224"/>
                <a:gd name="connsiteY8" fmla="*/ 121067 h 131185"/>
                <a:gd name="connsiteX9" fmla="*/ 0 w 108224"/>
                <a:gd name="connsiteY9" fmla="*/ 93838 h 131185"/>
                <a:gd name="connsiteX10" fmla="*/ 14387 w 108224"/>
                <a:gd name="connsiteY10" fmla="*/ 64374 h 131185"/>
                <a:gd name="connsiteX11" fmla="*/ 59497 w 108224"/>
                <a:gd name="connsiteY11" fmla="*/ 49500 h 131185"/>
                <a:gd name="connsiteX12" fmla="*/ 77501 w 108224"/>
                <a:gd name="connsiteY12" fmla="*/ 47305 h 131185"/>
                <a:gd name="connsiteX13" fmla="*/ 71608 w 108224"/>
                <a:gd name="connsiteY13" fmla="*/ 29545 h 131185"/>
                <a:gd name="connsiteX14" fmla="*/ 53970 w 108224"/>
                <a:gd name="connsiteY14" fmla="*/ 24140 h 131185"/>
                <a:gd name="connsiteX15" fmla="*/ 29830 w 108224"/>
                <a:gd name="connsiteY15" fmla="*/ 28001 h 131185"/>
                <a:gd name="connsiteX16" fmla="*/ 12314 w 108224"/>
                <a:gd name="connsiteY16" fmla="*/ 37104 h 131185"/>
                <a:gd name="connsiteX17" fmla="*/ 12314 w 108224"/>
                <a:gd name="connsiteY17" fmla="*/ 10038 h 131185"/>
                <a:gd name="connsiteX18" fmla="*/ 31293 w 108224"/>
                <a:gd name="connsiteY18" fmla="*/ 3373 h 131185"/>
                <a:gd name="connsiteX19" fmla="*/ 58359 w 108224"/>
                <a:gd name="connsiteY19" fmla="*/ 0 h 131185"/>
                <a:gd name="connsiteX20" fmla="*/ 94041 w 108224"/>
                <a:gd name="connsiteY20" fmla="*/ 12964 h 131185"/>
                <a:gd name="connsiteX21" fmla="*/ 106233 w 108224"/>
                <a:gd name="connsiteY21" fmla="*/ 50190 h 131185"/>
                <a:gd name="connsiteX22" fmla="*/ 64252 w 108224"/>
                <a:gd name="connsiteY22" fmla="*/ 68925 h 131185"/>
                <a:gd name="connsiteX23" fmla="*/ 36657 w 108224"/>
                <a:gd name="connsiteY23" fmla="*/ 76525 h 131185"/>
                <a:gd name="connsiteX24" fmla="*/ 28651 w 108224"/>
                <a:gd name="connsiteY24" fmla="*/ 90952 h 131185"/>
                <a:gd name="connsiteX25" fmla="*/ 33366 w 108224"/>
                <a:gd name="connsiteY25" fmla="*/ 103429 h 131185"/>
                <a:gd name="connsiteX26" fmla="*/ 47630 w 108224"/>
                <a:gd name="connsiteY26" fmla="*/ 108062 h 131185"/>
                <a:gd name="connsiteX27" fmla="*/ 69535 w 108224"/>
                <a:gd name="connsiteY27" fmla="*/ 99568 h 131185"/>
                <a:gd name="connsiteX28" fmla="*/ 77744 w 108224"/>
                <a:gd name="connsiteY28" fmla="*/ 78191 h 131185"/>
                <a:gd name="connsiteX29" fmla="*/ 77744 w 108224"/>
                <a:gd name="connsiteY29" fmla="*/ 67300 h 131185"/>
                <a:gd name="connsiteX30" fmla="*/ 64293 w 108224"/>
                <a:gd name="connsiteY30" fmla="*/ 68885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224" h="131185">
                  <a:moveTo>
                    <a:pt x="106233" y="50190"/>
                  </a:moveTo>
                  <a:cubicBezTo>
                    <a:pt x="106233" y="70917"/>
                    <a:pt x="106233" y="87254"/>
                    <a:pt x="106314" y="99243"/>
                  </a:cubicBezTo>
                  <a:cubicBezTo>
                    <a:pt x="106314" y="111191"/>
                    <a:pt x="107005" y="121148"/>
                    <a:pt x="108224" y="129073"/>
                  </a:cubicBezTo>
                  <a:lnTo>
                    <a:pt x="78720" y="129073"/>
                  </a:lnTo>
                  <a:lnTo>
                    <a:pt x="77257" y="115621"/>
                  </a:lnTo>
                  <a:lnTo>
                    <a:pt x="76769" y="115621"/>
                  </a:lnTo>
                  <a:cubicBezTo>
                    <a:pt x="73030" y="120701"/>
                    <a:pt x="68113" y="124521"/>
                    <a:pt x="62017" y="127203"/>
                  </a:cubicBezTo>
                  <a:cubicBezTo>
                    <a:pt x="55921" y="129845"/>
                    <a:pt x="48280" y="131186"/>
                    <a:pt x="39055" y="131186"/>
                  </a:cubicBezTo>
                  <a:cubicBezTo>
                    <a:pt x="27960" y="131186"/>
                    <a:pt x="18654" y="127813"/>
                    <a:pt x="11217" y="121067"/>
                  </a:cubicBezTo>
                  <a:cubicBezTo>
                    <a:pt x="3739" y="114320"/>
                    <a:pt x="0" y="105258"/>
                    <a:pt x="0" y="93838"/>
                  </a:cubicBezTo>
                  <a:cubicBezTo>
                    <a:pt x="0" y="81605"/>
                    <a:pt x="4796" y="71770"/>
                    <a:pt x="14387" y="64374"/>
                  </a:cubicBezTo>
                  <a:cubicBezTo>
                    <a:pt x="23978" y="56977"/>
                    <a:pt x="39014" y="52019"/>
                    <a:pt x="59497" y="49500"/>
                  </a:cubicBezTo>
                  <a:lnTo>
                    <a:pt x="77501" y="47305"/>
                  </a:lnTo>
                  <a:cubicBezTo>
                    <a:pt x="77501" y="38974"/>
                    <a:pt x="75550" y="33081"/>
                    <a:pt x="71608" y="29545"/>
                  </a:cubicBezTo>
                  <a:cubicBezTo>
                    <a:pt x="67706" y="26050"/>
                    <a:pt x="61814" y="24221"/>
                    <a:pt x="53970" y="24140"/>
                  </a:cubicBezTo>
                  <a:cubicBezTo>
                    <a:pt x="45476" y="24140"/>
                    <a:pt x="37430" y="25441"/>
                    <a:pt x="29830" y="28001"/>
                  </a:cubicBezTo>
                  <a:cubicBezTo>
                    <a:pt x="22230" y="30561"/>
                    <a:pt x="16419" y="33609"/>
                    <a:pt x="12314" y="37104"/>
                  </a:cubicBezTo>
                  <a:lnTo>
                    <a:pt x="12314" y="10038"/>
                  </a:lnTo>
                  <a:cubicBezTo>
                    <a:pt x="16378" y="7844"/>
                    <a:pt x="22718" y="5608"/>
                    <a:pt x="31293" y="3373"/>
                  </a:cubicBezTo>
                  <a:cubicBezTo>
                    <a:pt x="39868" y="1138"/>
                    <a:pt x="48890" y="0"/>
                    <a:pt x="58359" y="0"/>
                  </a:cubicBezTo>
                  <a:cubicBezTo>
                    <a:pt x="74046" y="0"/>
                    <a:pt x="85913" y="4308"/>
                    <a:pt x="94041" y="12964"/>
                  </a:cubicBezTo>
                  <a:cubicBezTo>
                    <a:pt x="102169" y="21620"/>
                    <a:pt x="106233" y="34016"/>
                    <a:pt x="106233" y="50190"/>
                  </a:cubicBezTo>
                  <a:close/>
                  <a:moveTo>
                    <a:pt x="64252" y="68925"/>
                  </a:moveTo>
                  <a:cubicBezTo>
                    <a:pt x="51206" y="70470"/>
                    <a:pt x="41981" y="72989"/>
                    <a:pt x="36657" y="76525"/>
                  </a:cubicBezTo>
                  <a:cubicBezTo>
                    <a:pt x="31293" y="80020"/>
                    <a:pt x="28651" y="84856"/>
                    <a:pt x="28651" y="90952"/>
                  </a:cubicBezTo>
                  <a:cubicBezTo>
                    <a:pt x="28651" y="96195"/>
                    <a:pt x="30236" y="100340"/>
                    <a:pt x="33366" y="103429"/>
                  </a:cubicBezTo>
                  <a:cubicBezTo>
                    <a:pt x="36495" y="106517"/>
                    <a:pt x="41250" y="108062"/>
                    <a:pt x="47630" y="108062"/>
                  </a:cubicBezTo>
                  <a:cubicBezTo>
                    <a:pt x="56855" y="108062"/>
                    <a:pt x="64171" y="105217"/>
                    <a:pt x="69535" y="99568"/>
                  </a:cubicBezTo>
                  <a:cubicBezTo>
                    <a:pt x="74940" y="93878"/>
                    <a:pt x="77663" y="86766"/>
                    <a:pt x="77744" y="78191"/>
                  </a:cubicBezTo>
                  <a:lnTo>
                    <a:pt x="77744" y="67300"/>
                  </a:lnTo>
                  <a:lnTo>
                    <a:pt x="64293" y="6888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88263" y="1567180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2042" y="3333008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84200" y="3632102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159028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illustration 1">
    <p:bg>
      <p:bgPr>
        <a:gradFill flip="none" rotWithShape="1">
          <a:gsLst>
            <a:gs pos="100000">
              <a:srgbClr val="915CC6"/>
            </a:gs>
            <a:gs pos="35616">
              <a:srgbClr val="F594B3"/>
            </a:gs>
            <a:gs pos="0">
              <a:srgbClr val="E1C8E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erson with the arms crossed&#10;&#10;Description automatically generated with low confidence">
            <a:extLst>
              <a:ext uri="{FF2B5EF4-FFF2-40B4-BE49-F238E27FC236}">
                <a16:creationId xmlns:a16="http://schemas.microsoft.com/office/drawing/2014/main" id="{517ACBE0-FFE5-0E57-BC7C-169D15809F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6063" y="585787"/>
            <a:ext cx="6277674" cy="6272213"/>
          </a:xfrm>
          <a:prstGeom prst="rect">
            <a:avLst/>
          </a:prstGeom>
        </p:spPr>
      </p:pic>
      <p:pic>
        <p:nvPicPr>
          <p:cNvPr id="35" name="Picture 34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1CF7D26C-8C06-2586-F137-A226646235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8116116" y="-2"/>
            <a:ext cx="4075884" cy="685800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1986269C-529E-4C70-3450-C482276CD275}"/>
              </a:ext>
            </a:extLst>
          </p:cNvPr>
          <p:cNvSpPr/>
          <p:nvPr userDrawn="1"/>
        </p:nvSpPr>
        <p:spPr bwMode="auto">
          <a:xfrm>
            <a:off x="-1" y="-1"/>
            <a:ext cx="7243763" cy="6858001"/>
          </a:xfrm>
          <a:prstGeom prst="rect">
            <a:avLst/>
          </a:prstGeom>
          <a:gradFill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9D5B768-E1F3-F2E8-E42A-FBA90D78DADB}"/>
              </a:ext>
            </a:extLst>
          </p:cNvPr>
          <p:cNvSpPr/>
          <p:nvPr/>
        </p:nvSpPr>
        <p:spPr>
          <a:xfrm>
            <a:off x="964550" y="631669"/>
            <a:ext cx="992022" cy="191698"/>
          </a:xfrm>
          <a:custGeom>
            <a:avLst/>
            <a:gdLst>
              <a:gd name="connsiteX0" fmla="*/ 190033 w 992022"/>
              <a:gd name="connsiteY0" fmla="*/ 12924 h 191698"/>
              <a:gd name="connsiteX1" fmla="*/ 190033 w 992022"/>
              <a:gd name="connsiteY1" fmla="*/ 188488 h 191698"/>
              <a:gd name="connsiteX2" fmla="*/ 159553 w 992022"/>
              <a:gd name="connsiteY2" fmla="*/ 188488 h 191698"/>
              <a:gd name="connsiteX3" fmla="*/ 159553 w 992022"/>
              <a:gd name="connsiteY3" fmla="*/ 50881 h 191698"/>
              <a:gd name="connsiteX4" fmla="*/ 159065 w 992022"/>
              <a:gd name="connsiteY4" fmla="*/ 50881 h 191698"/>
              <a:gd name="connsiteX5" fmla="*/ 104567 w 992022"/>
              <a:gd name="connsiteY5" fmla="*/ 188488 h 191698"/>
              <a:gd name="connsiteX6" fmla="*/ 84369 w 992022"/>
              <a:gd name="connsiteY6" fmla="*/ 188488 h 191698"/>
              <a:gd name="connsiteX7" fmla="*/ 28529 w 992022"/>
              <a:gd name="connsiteY7" fmla="*/ 50881 h 191698"/>
              <a:gd name="connsiteX8" fmla="*/ 28164 w 992022"/>
              <a:gd name="connsiteY8" fmla="*/ 50881 h 191698"/>
              <a:gd name="connsiteX9" fmla="*/ 28164 w 992022"/>
              <a:gd name="connsiteY9" fmla="*/ 188488 h 191698"/>
              <a:gd name="connsiteX10" fmla="*/ 0 w 992022"/>
              <a:gd name="connsiteY10" fmla="*/ 188488 h 191698"/>
              <a:gd name="connsiteX11" fmla="*/ 0 w 992022"/>
              <a:gd name="connsiteY11" fmla="*/ 12924 h 191698"/>
              <a:gd name="connsiteX12" fmla="*/ 43729 w 992022"/>
              <a:gd name="connsiteY12" fmla="*/ 12924 h 191698"/>
              <a:gd name="connsiteX13" fmla="*/ 94163 w 992022"/>
              <a:gd name="connsiteY13" fmla="*/ 143053 h 191698"/>
              <a:gd name="connsiteX14" fmla="*/ 94894 w 992022"/>
              <a:gd name="connsiteY14" fmla="*/ 143053 h 191698"/>
              <a:gd name="connsiteX15" fmla="*/ 148173 w 992022"/>
              <a:gd name="connsiteY15" fmla="*/ 12924 h 191698"/>
              <a:gd name="connsiteX16" fmla="*/ 190033 w 992022"/>
              <a:gd name="connsiteY16" fmla="*/ 12924 h 191698"/>
              <a:gd name="connsiteX17" fmla="*/ 215514 w 992022"/>
              <a:gd name="connsiteY17" fmla="*/ 26253 h 191698"/>
              <a:gd name="connsiteX18" fmla="*/ 220838 w 992022"/>
              <a:gd name="connsiteY18" fmla="*/ 13940 h 191698"/>
              <a:gd name="connsiteX19" fmla="*/ 233517 w 992022"/>
              <a:gd name="connsiteY19" fmla="*/ 8981 h 191698"/>
              <a:gd name="connsiteX20" fmla="*/ 246482 w 992022"/>
              <a:gd name="connsiteY20" fmla="*/ 14061 h 191698"/>
              <a:gd name="connsiteX21" fmla="*/ 251643 w 992022"/>
              <a:gd name="connsiteY21" fmla="*/ 26253 h 191698"/>
              <a:gd name="connsiteX22" fmla="*/ 246400 w 992022"/>
              <a:gd name="connsiteY22" fmla="*/ 38364 h 191698"/>
              <a:gd name="connsiteX23" fmla="*/ 233517 w 992022"/>
              <a:gd name="connsiteY23" fmla="*/ 43282 h 191698"/>
              <a:gd name="connsiteX24" fmla="*/ 220716 w 992022"/>
              <a:gd name="connsiteY24" fmla="*/ 38324 h 191698"/>
              <a:gd name="connsiteX25" fmla="*/ 215514 w 992022"/>
              <a:gd name="connsiteY25" fmla="*/ 26253 h 191698"/>
              <a:gd name="connsiteX26" fmla="*/ 248189 w 992022"/>
              <a:gd name="connsiteY26" fmla="*/ 188488 h 191698"/>
              <a:gd name="connsiteX27" fmla="*/ 218562 w 992022"/>
              <a:gd name="connsiteY27" fmla="*/ 188488 h 191698"/>
              <a:gd name="connsiteX28" fmla="*/ 218562 w 992022"/>
              <a:gd name="connsiteY28" fmla="*/ 62626 h 191698"/>
              <a:gd name="connsiteX29" fmla="*/ 248189 w 992022"/>
              <a:gd name="connsiteY29" fmla="*/ 62626 h 191698"/>
              <a:gd name="connsiteX30" fmla="*/ 248189 w 992022"/>
              <a:gd name="connsiteY30" fmla="*/ 188488 h 191698"/>
              <a:gd name="connsiteX31" fmla="*/ 338044 w 992022"/>
              <a:gd name="connsiteY31" fmla="*/ 166949 h 191698"/>
              <a:gd name="connsiteX32" fmla="*/ 352633 w 992022"/>
              <a:gd name="connsiteY32" fmla="*/ 163901 h 191698"/>
              <a:gd name="connsiteX33" fmla="*/ 367345 w 992022"/>
              <a:gd name="connsiteY33" fmla="*/ 155814 h 191698"/>
              <a:gd name="connsiteX34" fmla="*/ 367345 w 992022"/>
              <a:gd name="connsiteY34" fmla="*/ 183368 h 191698"/>
              <a:gd name="connsiteX35" fmla="*/ 351252 w 992022"/>
              <a:gd name="connsiteY35" fmla="*/ 189504 h 191698"/>
              <a:gd name="connsiteX36" fmla="*/ 331460 w 992022"/>
              <a:gd name="connsiteY36" fmla="*/ 191577 h 191698"/>
              <a:gd name="connsiteX37" fmla="*/ 286268 w 992022"/>
              <a:gd name="connsiteY37" fmla="*/ 174020 h 191698"/>
              <a:gd name="connsiteX38" fmla="*/ 268874 w 992022"/>
              <a:gd name="connsiteY38" fmla="*/ 129154 h 191698"/>
              <a:gd name="connsiteX39" fmla="*/ 286634 w 992022"/>
              <a:gd name="connsiteY39" fmla="*/ 79126 h 191698"/>
              <a:gd name="connsiteX40" fmla="*/ 336946 w 992022"/>
              <a:gd name="connsiteY40" fmla="*/ 59456 h 191698"/>
              <a:gd name="connsiteX41" fmla="*/ 353771 w 992022"/>
              <a:gd name="connsiteY41" fmla="*/ 61610 h 191698"/>
              <a:gd name="connsiteX42" fmla="*/ 367304 w 992022"/>
              <a:gd name="connsiteY42" fmla="*/ 66568 h 191698"/>
              <a:gd name="connsiteX43" fmla="*/ 367304 w 992022"/>
              <a:gd name="connsiteY43" fmla="*/ 94976 h 191698"/>
              <a:gd name="connsiteX44" fmla="*/ 353284 w 992022"/>
              <a:gd name="connsiteY44" fmla="*/ 87213 h 191698"/>
              <a:gd name="connsiteX45" fmla="*/ 338653 w 992022"/>
              <a:gd name="connsiteY45" fmla="*/ 84450 h 191698"/>
              <a:gd name="connsiteX46" fmla="*/ 310368 w 992022"/>
              <a:gd name="connsiteY46" fmla="*/ 95829 h 191698"/>
              <a:gd name="connsiteX47" fmla="*/ 299598 w 992022"/>
              <a:gd name="connsiteY47" fmla="*/ 126553 h 191698"/>
              <a:gd name="connsiteX48" fmla="*/ 309961 w 992022"/>
              <a:gd name="connsiteY48" fmla="*/ 156301 h 191698"/>
              <a:gd name="connsiteX49" fmla="*/ 338044 w 992022"/>
              <a:gd name="connsiteY49" fmla="*/ 166949 h 191698"/>
              <a:gd name="connsiteX50" fmla="*/ 451673 w 992022"/>
              <a:gd name="connsiteY50" fmla="*/ 60554 h 191698"/>
              <a:gd name="connsiteX51" fmla="*/ 458053 w 992022"/>
              <a:gd name="connsiteY51" fmla="*/ 61041 h 191698"/>
              <a:gd name="connsiteX52" fmla="*/ 462849 w 992022"/>
              <a:gd name="connsiteY52" fmla="*/ 62260 h 191698"/>
              <a:gd name="connsiteX53" fmla="*/ 462849 w 992022"/>
              <a:gd name="connsiteY53" fmla="*/ 92253 h 191698"/>
              <a:gd name="connsiteX54" fmla="*/ 456062 w 992022"/>
              <a:gd name="connsiteY54" fmla="*/ 89002 h 191698"/>
              <a:gd name="connsiteX55" fmla="*/ 445211 w 992022"/>
              <a:gd name="connsiteY55" fmla="*/ 87457 h 191698"/>
              <a:gd name="connsiteX56" fmla="*/ 426801 w 992022"/>
              <a:gd name="connsiteY56" fmla="*/ 96642 h 191698"/>
              <a:gd name="connsiteX57" fmla="*/ 419283 w 992022"/>
              <a:gd name="connsiteY57" fmla="*/ 124927 h 191698"/>
              <a:gd name="connsiteX58" fmla="*/ 419283 w 992022"/>
              <a:gd name="connsiteY58" fmla="*/ 188488 h 191698"/>
              <a:gd name="connsiteX59" fmla="*/ 389656 w 992022"/>
              <a:gd name="connsiteY59" fmla="*/ 188488 h 191698"/>
              <a:gd name="connsiteX60" fmla="*/ 389656 w 992022"/>
              <a:gd name="connsiteY60" fmla="*/ 62626 h 191698"/>
              <a:gd name="connsiteX61" fmla="*/ 419283 w 992022"/>
              <a:gd name="connsiteY61" fmla="*/ 62626 h 191698"/>
              <a:gd name="connsiteX62" fmla="*/ 419283 w 992022"/>
              <a:gd name="connsiteY62" fmla="*/ 82459 h 191698"/>
              <a:gd name="connsiteX63" fmla="*/ 419771 w 992022"/>
              <a:gd name="connsiteY63" fmla="*/ 82459 h 191698"/>
              <a:gd name="connsiteX64" fmla="*/ 432003 w 992022"/>
              <a:gd name="connsiteY64" fmla="*/ 66365 h 191698"/>
              <a:gd name="connsiteX65" fmla="*/ 451714 w 992022"/>
              <a:gd name="connsiteY65" fmla="*/ 60554 h 191698"/>
              <a:gd name="connsiteX66" fmla="*/ 464475 w 992022"/>
              <a:gd name="connsiteY66" fmla="*/ 127406 h 191698"/>
              <a:gd name="connsiteX67" fmla="*/ 482112 w 992022"/>
              <a:gd name="connsiteY67" fmla="*/ 77948 h 191698"/>
              <a:gd name="connsiteX68" fmla="*/ 531084 w 992022"/>
              <a:gd name="connsiteY68" fmla="*/ 59700 h 191698"/>
              <a:gd name="connsiteX69" fmla="*/ 577169 w 992022"/>
              <a:gd name="connsiteY69" fmla="*/ 77257 h 191698"/>
              <a:gd name="connsiteX70" fmla="*/ 593750 w 992022"/>
              <a:gd name="connsiteY70" fmla="*/ 124724 h 191698"/>
              <a:gd name="connsiteX71" fmla="*/ 576113 w 992022"/>
              <a:gd name="connsiteY71" fmla="*/ 173452 h 191698"/>
              <a:gd name="connsiteX72" fmla="*/ 528117 w 992022"/>
              <a:gd name="connsiteY72" fmla="*/ 191577 h 191698"/>
              <a:gd name="connsiteX73" fmla="*/ 481665 w 992022"/>
              <a:gd name="connsiteY73" fmla="*/ 174386 h 191698"/>
              <a:gd name="connsiteX74" fmla="*/ 464475 w 992022"/>
              <a:gd name="connsiteY74" fmla="*/ 127447 h 191698"/>
              <a:gd name="connsiteX75" fmla="*/ 495320 w 992022"/>
              <a:gd name="connsiteY75" fmla="*/ 126472 h 191698"/>
              <a:gd name="connsiteX76" fmla="*/ 504261 w 992022"/>
              <a:gd name="connsiteY76" fmla="*/ 156586 h 191698"/>
              <a:gd name="connsiteX77" fmla="*/ 529864 w 992022"/>
              <a:gd name="connsiteY77" fmla="*/ 166990 h 191698"/>
              <a:gd name="connsiteX78" fmla="*/ 554452 w 992022"/>
              <a:gd name="connsiteY78" fmla="*/ 156586 h 191698"/>
              <a:gd name="connsiteX79" fmla="*/ 562905 w 992022"/>
              <a:gd name="connsiteY79" fmla="*/ 125740 h 191698"/>
              <a:gd name="connsiteX80" fmla="*/ 554167 w 992022"/>
              <a:gd name="connsiteY80" fmla="*/ 95057 h 191698"/>
              <a:gd name="connsiteX81" fmla="*/ 529621 w 992022"/>
              <a:gd name="connsiteY81" fmla="*/ 84694 h 191698"/>
              <a:gd name="connsiteX82" fmla="*/ 504342 w 992022"/>
              <a:gd name="connsiteY82" fmla="*/ 95545 h 191698"/>
              <a:gd name="connsiteX83" fmla="*/ 495361 w 992022"/>
              <a:gd name="connsiteY83" fmla="*/ 126472 h 191698"/>
              <a:gd name="connsiteX84" fmla="*/ 637885 w 992022"/>
              <a:gd name="connsiteY84" fmla="*/ 95748 h 191698"/>
              <a:gd name="connsiteX85" fmla="*/ 641909 w 992022"/>
              <a:gd name="connsiteY85" fmla="*/ 105745 h 191698"/>
              <a:gd name="connsiteX86" fmla="*/ 659790 w 992022"/>
              <a:gd name="connsiteY86" fmla="*/ 114849 h 191698"/>
              <a:gd name="connsiteX87" fmla="*/ 684703 w 992022"/>
              <a:gd name="connsiteY87" fmla="*/ 130820 h 191698"/>
              <a:gd name="connsiteX88" fmla="*/ 691855 w 992022"/>
              <a:gd name="connsiteY88" fmla="*/ 152319 h 191698"/>
              <a:gd name="connsiteX89" fmla="*/ 678200 w 992022"/>
              <a:gd name="connsiteY89" fmla="*/ 180848 h 191698"/>
              <a:gd name="connsiteX90" fmla="*/ 641299 w 992022"/>
              <a:gd name="connsiteY90" fmla="*/ 191618 h 191698"/>
              <a:gd name="connsiteX91" fmla="*/ 623987 w 992022"/>
              <a:gd name="connsiteY91" fmla="*/ 189708 h 191698"/>
              <a:gd name="connsiteX92" fmla="*/ 607893 w 992022"/>
              <a:gd name="connsiteY92" fmla="*/ 184871 h 191698"/>
              <a:gd name="connsiteX93" fmla="*/ 607893 w 992022"/>
              <a:gd name="connsiteY93" fmla="*/ 155732 h 191698"/>
              <a:gd name="connsiteX94" fmla="*/ 625287 w 992022"/>
              <a:gd name="connsiteY94" fmla="*/ 164673 h 191698"/>
              <a:gd name="connsiteX95" fmla="*/ 642193 w 992022"/>
              <a:gd name="connsiteY95" fmla="*/ 167965 h 191698"/>
              <a:gd name="connsiteX96" fmla="*/ 657027 w 992022"/>
              <a:gd name="connsiteY96" fmla="*/ 165161 h 191698"/>
              <a:gd name="connsiteX97" fmla="*/ 661782 w 992022"/>
              <a:gd name="connsiteY97" fmla="*/ 155732 h 191698"/>
              <a:gd name="connsiteX98" fmla="*/ 656824 w 992022"/>
              <a:gd name="connsiteY98" fmla="*/ 145369 h 191698"/>
              <a:gd name="connsiteX99" fmla="*/ 638007 w 992022"/>
              <a:gd name="connsiteY99" fmla="*/ 135616 h 191698"/>
              <a:gd name="connsiteX100" fmla="*/ 614761 w 992022"/>
              <a:gd name="connsiteY100" fmla="*/ 120172 h 191698"/>
              <a:gd name="connsiteX101" fmla="*/ 607893 w 992022"/>
              <a:gd name="connsiteY101" fmla="*/ 98389 h 191698"/>
              <a:gd name="connsiteX102" fmla="*/ 621426 w 992022"/>
              <a:gd name="connsiteY102" fmla="*/ 70429 h 191698"/>
              <a:gd name="connsiteX103" fmla="*/ 656499 w 992022"/>
              <a:gd name="connsiteY103" fmla="*/ 59456 h 191698"/>
              <a:gd name="connsiteX104" fmla="*/ 671332 w 992022"/>
              <a:gd name="connsiteY104" fmla="*/ 60919 h 191698"/>
              <a:gd name="connsiteX105" fmla="*/ 685028 w 992022"/>
              <a:gd name="connsiteY105" fmla="*/ 64740 h 191698"/>
              <a:gd name="connsiteX106" fmla="*/ 685028 w 992022"/>
              <a:gd name="connsiteY106" fmla="*/ 92903 h 191698"/>
              <a:gd name="connsiteX107" fmla="*/ 671332 w 992022"/>
              <a:gd name="connsiteY107" fmla="*/ 86157 h 191698"/>
              <a:gd name="connsiteX108" fmla="*/ 655767 w 992022"/>
              <a:gd name="connsiteY108" fmla="*/ 83353 h 191698"/>
              <a:gd name="connsiteX109" fmla="*/ 642600 w 992022"/>
              <a:gd name="connsiteY109" fmla="*/ 86644 h 191698"/>
              <a:gd name="connsiteX110" fmla="*/ 637885 w 992022"/>
              <a:gd name="connsiteY110" fmla="*/ 95707 h 191698"/>
              <a:gd name="connsiteX111" fmla="*/ 704616 w 992022"/>
              <a:gd name="connsiteY111" fmla="*/ 127406 h 191698"/>
              <a:gd name="connsiteX112" fmla="*/ 722254 w 992022"/>
              <a:gd name="connsiteY112" fmla="*/ 77948 h 191698"/>
              <a:gd name="connsiteX113" fmla="*/ 771225 w 992022"/>
              <a:gd name="connsiteY113" fmla="*/ 59700 h 191698"/>
              <a:gd name="connsiteX114" fmla="*/ 817311 w 992022"/>
              <a:gd name="connsiteY114" fmla="*/ 77257 h 191698"/>
              <a:gd name="connsiteX115" fmla="*/ 833892 w 992022"/>
              <a:gd name="connsiteY115" fmla="*/ 124724 h 191698"/>
              <a:gd name="connsiteX116" fmla="*/ 816254 w 992022"/>
              <a:gd name="connsiteY116" fmla="*/ 173452 h 191698"/>
              <a:gd name="connsiteX117" fmla="*/ 768259 w 992022"/>
              <a:gd name="connsiteY117" fmla="*/ 191577 h 191698"/>
              <a:gd name="connsiteX118" fmla="*/ 721807 w 992022"/>
              <a:gd name="connsiteY118" fmla="*/ 174386 h 191698"/>
              <a:gd name="connsiteX119" fmla="*/ 704616 w 992022"/>
              <a:gd name="connsiteY119" fmla="*/ 127447 h 191698"/>
              <a:gd name="connsiteX120" fmla="*/ 735462 w 992022"/>
              <a:gd name="connsiteY120" fmla="*/ 126472 h 191698"/>
              <a:gd name="connsiteX121" fmla="*/ 744403 w 992022"/>
              <a:gd name="connsiteY121" fmla="*/ 156586 h 191698"/>
              <a:gd name="connsiteX122" fmla="*/ 770006 w 992022"/>
              <a:gd name="connsiteY122" fmla="*/ 166990 h 191698"/>
              <a:gd name="connsiteX123" fmla="*/ 794634 w 992022"/>
              <a:gd name="connsiteY123" fmla="*/ 156586 h 191698"/>
              <a:gd name="connsiteX124" fmla="*/ 803087 w 992022"/>
              <a:gd name="connsiteY124" fmla="*/ 125740 h 191698"/>
              <a:gd name="connsiteX125" fmla="*/ 794349 w 992022"/>
              <a:gd name="connsiteY125" fmla="*/ 95057 h 191698"/>
              <a:gd name="connsiteX126" fmla="*/ 769803 w 992022"/>
              <a:gd name="connsiteY126" fmla="*/ 84694 h 191698"/>
              <a:gd name="connsiteX127" fmla="*/ 744525 w 992022"/>
              <a:gd name="connsiteY127" fmla="*/ 95545 h 191698"/>
              <a:gd name="connsiteX128" fmla="*/ 735543 w 992022"/>
              <a:gd name="connsiteY128" fmla="*/ 126472 h 191698"/>
              <a:gd name="connsiteX129" fmla="*/ 932282 w 992022"/>
              <a:gd name="connsiteY129" fmla="*/ 86929 h 191698"/>
              <a:gd name="connsiteX130" fmla="*/ 888147 w 992022"/>
              <a:gd name="connsiteY130" fmla="*/ 86929 h 191698"/>
              <a:gd name="connsiteX131" fmla="*/ 888147 w 992022"/>
              <a:gd name="connsiteY131" fmla="*/ 188570 h 191698"/>
              <a:gd name="connsiteX132" fmla="*/ 858154 w 992022"/>
              <a:gd name="connsiteY132" fmla="*/ 188570 h 191698"/>
              <a:gd name="connsiteX133" fmla="*/ 858154 w 992022"/>
              <a:gd name="connsiteY133" fmla="*/ 86929 h 191698"/>
              <a:gd name="connsiteX134" fmla="*/ 837103 w 992022"/>
              <a:gd name="connsiteY134" fmla="*/ 86929 h 191698"/>
              <a:gd name="connsiteX135" fmla="*/ 837103 w 992022"/>
              <a:gd name="connsiteY135" fmla="*/ 62708 h 191698"/>
              <a:gd name="connsiteX136" fmla="*/ 858154 w 992022"/>
              <a:gd name="connsiteY136" fmla="*/ 62708 h 191698"/>
              <a:gd name="connsiteX137" fmla="*/ 858154 w 992022"/>
              <a:gd name="connsiteY137" fmla="*/ 45192 h 191698"/>
              <a:gd name="connsiteX138" fmla="*/ 871078 w 992022"/>
              <a:gd name="connsiteY138" fmla="*/ 12680 h 191698"/>
              <a:gd name="connsiteX139" fmla="*/ 904199 w 992022"/>
              <a:gd name="connsiteY139" fmla="*/ 0 h 191698"/>
              <a:gd name="connsiteX140" fmla="*/ 913750 w 992022"/>
              <a:gd name="connsiteY140" fmla="*/ 569 h 191698"/>
              <a:gd name="connsiteX141" fmla="*/ 921106 w 992022"/>
              <a:gd name="connsiteY141" fmla="*/ 2235 h 191698"/>
              <a:gd name="connsiteX142" fmla="*/ 921106 w 992022"/>
              <a:gd name="connsiteY142" fmla="*/ 27838 h 191698"/>
              <a:gd name="connsiteX143" fmla="*/ 915944 w 992022"/>
              <a:gd name="connsiteY143" fmla="*/ 25766 h 191698"/>
              <a:gd name="connsiteX144" fmla="*/ 907491 w 992022"/>
              <a:gd name="connsiteY144" fmla="*/ 24547 h 191698"/>
              <a:gd name="connsiteX145" fmla="*/ 893145 w 992022"/>
              <a:gd name="connsiteY145" fmla="*/ 30358 h 191698"/>
              <a:gd name="connsiteX146" fmla="*/ 888147 w 992022"/>
              <a:gd name="connsiteY146" fmla="*/ 47549 h 191698"/>
              <a:gd name="connsiteX147" fmla="*/ 888147 w 992022"/>
              <a:gd name="connsiteY147" fmla="*/ 62748 h 191698"/>
              <a:gd name="connsiteX148" fmla="*/ 932282 w 992022"/>
              <a:gd name="connsiteY148" fmla="*/ 62748 h 191698"/>
              <a:gd name="connsiteX149" fmla="*/ 932282 w 992022"/>
              <a:gd name="connsiteY149" fmla="*/ 34463 h 191698"/>
              <a:gd name="connsiteX150" fmla="*/ 962030 w 992022"/>
              <a:gd name="connsiteY150" fmla="*/ 25400 h 191698"/>
              <a:gd name="connsiteX151" fmla="*/ 962030 w 992022"/>
              <a:gd name="connsiteY151" fmla="*/ 62748 h 191698"/>
              <a:gd name="connsiteX152" fmla="*/ 992022 w 992022"/>
              <a:gd name="connsiteY152" fmla="*/ 62748 h 191698"/>
              <a:gd name="connsiteX153" fmla="*/ 992022 w 992022"/>
              <a:gd name="connsiteY153" fmla="*/ 86970 h 191698"/>
              <a:gd name="connsiteX154" fmla="*/ 962030 w 992022"/>
              <a:gd name="connsiteY154" fmla="*/ 86970 h 191698"/>
              <a:gd name="connsiteX155" fmla="*/ 962030 w 992022"/>
              <a:gd name="connsiteY155" fmla="*/ 145857 h 191698"/>
              <a:gd name="connsiteX156" fmla="*/ 966257 w 992022"/>
              <a:gd name="connsiteY156" fmla="*/ 162276 h 191698"/>
              <a:gd name="connsiteX157" fmla="*/ 979546 w 992022"/>
              <a:gd name="connsiteY157" fmla="*/ 167071 h 191698"/>
              <a:gd name="connsiteX158" fmla="*/ 985723 w 992022"/>
              <a:gd name="connsiteY158" fmla="*/ 165852 h 191698"/>
              <a:gd name="connsiteX159" fmla="*/ 992022 w 992022"/>
              <a:gd name="connsiteY159" fmla="*/ 162926 h 191698"/>
              <a:gd name="connsiteX160" fmla="*/ 992022 w 992022"/>
              <a:gd name="connsiteY160" fmla="*/ 187432 h 191698"/>
              <a:gd name="connsiteX161" fmla="*/ 982635 w 992022"/>
              <a:gd name="connsiteY161" fmla="*/ 190358 h 191698"/>
              <a:gd name="connsiteX162" fmla="*/ 969711 w 992022"/>
              <a:gd name="connsiteY162" fmla="*/ 191699 h 191698"/>
              <a:gd name="connsiteX163" fmla="*/ 941629 w 992022"/>
              <a:gd name="connsiteY163" fmla="*/ 181742 h 191698"/>
              <a:gd name="connsiteX164" fmla="*/ 932241 w 992022"/>
              <a:gd name="connsiteY164" fmla="*/ 151668 h 191698"/>
              <a:gd name="connsiteX165" fmla="*/ 932241 w 992022"/>
              <a:gd name="connsiteY165" fmla="*/ 87010 h 191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992022" h="191698">
                <a:moveTo>
                  <a:pt x="190033" y="12924"/>
                </a:moveTo>
                <a:lnTo>
                  <a:pt x="190033" y="188488"/>
                </a:lnTo>
                <a:lnTo>
                  <a:pt x="159553" y="188488"/>
                </a:lnTo>
                <a:lnTo>
                  <a:pt x="159553" y="50881"/>
                </a:lnTo>
                <a:lnTo>
                  <a:pt x="159065" y="50881"/>
                </a:lnTo>
                <a:lnTo>
                  <a:pt x="104567" y="188488"/>
                </a:lnTo>
                <a:lnTo>
                  <a:pt x="84369" y="188488"/>
                </a:lnTo>
                <a:lnTo>
                  <a:pt x="28529" y="50881"/>
                </a:lnTo>
                <a:lnTo>
                  <a:pt x="28164" y="50881"/>
                </a:lnTo>
                <a:lnTo>
                  <a:pt x="28164" y="188488"/>
                </a:lnTo>
                <a:lnTo>
                  <a:pt x="0" y="188488"/>
                </a:lnTo>
                <a:lnTo>
                  <a:pt x="0" y="12924"/>
                </a:lnTo>
                <a:lnTo>
                  <a:pt x="43729" y="12924"/>
                </a:lnTo>
                <a:lnTo>
                  <a:pt x="94163" y="143053"/>
                </a:lnTo>
                <a:lnTo>
                  <a:pt x="94894" y="143053"/>
                </a:lnTo>
                <a:lnTo>
                  <a:pt x="148173" y="12924"/>
                </a:lnTo>
                <a:lnTo>
                  <a:pt x="190033" y="12924"/>
                </a:lnTo>
                <a:close/>
                <a:moveTo>
                  <a:pt x="215514" y="26253"/>
                </a:moveTo>
                <a:cubicBezTo>
                  <a:pt x="215514" y="21336"/>
                  <a:pt x="217302" y="17272"/>
                  <a:pt x="220838" y="13940"/>
                </a:cubicBezTo>
                <a:cubicBezTo>
                  <a:pt x="224373" y="10648"/>
                  <a:pt x="228600" y="8981"/>
                  <a:pt x="233517" y="8981"/>
                </a:cubicBezTo>
                <a:cubicBezTo>
                  <a:pt x="238760" y="8981"/>
                  <a:pt x="243068" y="10688"/>
                  <a:pt x="246482" y="14061"/>
                </a:cubicBezTo>
                <a:cubicBezTo>
                  <a:pt x="249895" y="17435"/>
                  <a:pt x="251643" y="21499"/>
                  <a:pt x="251643" y="26253"/>
                </a:cubicBezTo>
                <a:cubicBezTo>
                  <a:pt x="251643" y="31008"/>
                  <a:pt x="249895" y="35113"/>
                  <a:pt x="246400" y="38364"/>
                </a:cubicBezTo>
                <a:cubicBezTo>
                  <a:pt x="242905" y="41615"/>
                  <a:pt x="238597" y="43282"/>
                  <a:pt x="233517" y="43282"/>
                </a:cubicBezTo>
                <a:cubicBezTo>
                  <a:pt x="228437" y="43282"/>
                  <a:pt x="224211" y="41615"/>
                  <a:pt x="220716" y="38324"/>
                </a:cubicBezTo>
                <a:cubicBezTo>
                  <a:pt x="217261" y="35032"/>
                  <a:pt x="215514" y="31008"/>
                  <a:pt x="215514" y="26253"/>
                </a:cubicBezTo>
                <a:moveTo>
                  <a:pt x="248189" y="188488"/>
                </a:moveTo>
                <a:lnTo>
                  <a:pt x="218562" y="188488"/>
                </a:lnTo>
                <a:lnTo>
                  <a:pt x="218562" y="62626"/>
                </a:lnTo>
                <a:lnTo>
                  <a:pt x="248189" y="62626"/>
                </a:lnTo>
                <a:lnTo>
                  <a:pt x="248189" y="188488"/>
                </a:lnTo>
                <a:close/>
                <a:moveTo>
                  <a:pt x="338044" y="166949"/>
                </a:moveTo>
                <a:cubicBezTo>
                  <a:pt x="342433" y="166949"/>
                  <a:pt x="347309" y="165933"/>
                  <a:pt x="352633" y="163901"/>
                </a:cubicBezTo>
                <a:cubicBezTo>
                  <a:pt x="357957" y="161869"/>
                  <a:pt x="362834" y="159187"/>
                  <a:pt x="367345" y="155814"/>
                </a:cubicBezTo>
                <a:lnTo>
                  <a:pt x="367345" y="183368"/>
                </a:lnTo>
                <a:cubicBezTo>
                  <a:pt x="362631" y="186050"/>
                  <a:pt x="357226" y="188082"/>
                  <a:pt x="351252" y="189504"/>
                </a:cubicBezTo>
                <a:cubicBezTo>
                  <a:pt x="345237" y="190886"/>
                  <a:pt x="338653" y="191577"/>
                  <a:pt x="331460" y="191577"/>
                </a:cubicBezTo>
                <a:cubicBezTo>
                  <a:pt x="312928" y="191577"/>
                  <a:pt x="297851" y="185725"/>
                  <a:pt x="286268" y="174020"/>
                </a:cubicBezTo>
                <a:cubicBezTo>
                  <a:pt x="274686" y="162316"/>
                  <a:pt x="268874" y="147361"/>
                  <a:pt x="268874" y="129154"/>
                </a:cubicBezTo>
                <a:cubicBezTo>
                  <a:pt x="268874" y="108915"/>
                  <a:pt x="274808" y="92253"/>
                  <a:pt x="286634" y="79126"/>
                </a:cubicBezTo>
                <a:cubicBezTo>
                  <a:pt x="298460" y="66040"/>
                  <a:pt x="315245" y="59456"/>
                  <a:pt x="336946" y="59456"/>
                </a:cubicBezTo>
                <a:cubicBezTo>
                  <a:pt x="342514" y="59456"/>
                  <a:pt x="348122" y="60188"/>
                  <a:pt x="353771" y="61610"/>
                </a:cubicBezTo>
                <a:cubicBezTo>
                  <a:pt x="359461" y="63033"/>
                  <a:pt x="363972" y="64699"/>
                  <a:pt x="367304" y="66568"/>
                </a:cubicBezTo>
                <a:lnTo>
                  <a:pt x="367304" y="94976"/>
                </a:lnTo>
                <a:cubicBezTo>
                  <a:pt x="362712" y="91643"/>
                  <a:pt x="358079" y="89042"/>
                  <a:pt x="353284" y="87213"/>
                </a:cubicBezTo>
                <a:cubicBezTo>
                  <a:pt x="348488" y="85385"/>
                  <a:pt x="343611" y="84450"/>
                  <a:pt x="338653" y="84450"/>
                </a:cubicBezTo>
                <a:cubicBezTo>
                  <a:pt x="326989" y="84450"/>
                  <a:pt x="317561" y="88270"/>
                  <a:pt x="310368" y="95829"/>
                </a:cubicBezTo>
                <a:cubicBezTo>
                  <a:pt x="303174" y="103429"/>
                  <a:pt x="299598" y="113670"/>
                  <a:pt x="299598" y="126553"/>
                </a:cubicBezTo>
                <a:cubicBezTo>
                  <a:pt x="299598" y="139436"/>
                  <a:pt x="303053" y="149189"/>
                  <a:pt x="309961" y="156301"/>
                </a:cubicBezTo>
                <a:cubicBezTo>
                  <a:pt x="316870" y="163413"/>
                  <a:pt x="326217" y="166949"/>
                  <a:pt x="338044" y="166949"/>
                </a:cubicBezTo>
                <a:moveTo>
                  <a:pt x="451673" y="60554"/>
                </a:moveTo>
                <a:cubicBezTo>
                  <a:pt x="454030" y="60554"/>
                  <a:pt x="456184" y="60716"/>
                  <a:pt x="458053" y="61041"/>
                </a:cubicBezTo>
                <a:cubicBezTo>
                  <a:pt x="459923" y="61366"/>
                  <a:pt x="461549" y="61773"/>
                  <a:pt x="462849" y="62260"/>
                </a:cubicBezTo>
                <a:lnTo>
                  <a:pt x="462849" y="92253"/>
                </a:lnTo>
                <a:cubicBezTo>
                  <a:pt x="461305" y="91115"/>
                  <a:pt x="459029" y="90018"/>
                  <a:pt x="456062" y="89002"/>
                </a:cubicBezTo>
                <a:cubicBezTo>
                  <a:pt x="453095" y="87986"/>
                  <a:pt x="449478" y="87457"/>
                  <a:pt x="445211" y="87457"/>
                </a:cubicBezTo>
                <a:cubicBezTo>
                  <a:pt x="437937" y="87457"/>
                  <a:pt x="431800" y="90505"/>
                  <a:pt x="426801" y="96642"/>
                </a:cubicBezTo>
                <a:cubicBezTo>
                  <a:pt x="421762" y="102779"/>
                  <a:pt x="419283" y="112207"/>
                  <a:pt x="419283" y="124927"/>
                </a:cubicBezTo>
                <a:lnTo>
                  <a:pt x="419283" y="188488"/>
                </a:lnTo>
                <a:lnTo>
                  <a:pt x="389656" y="188488"/>
                </a:lnTo>
                <a:lnTo>
                  <a:pt x="389656" y="62626"/>
                </a:lnTo>
                <a:lnTo>
                  <a:pt x="419283" y="62626"/>
                </a:lnTo>
                <a:lnTo>
                  <a:pt x="419283" y="82459"/>
                </a:lnTo>
                <a:lnTo>
                  <a:pt x="419771" y="82459"/>
                </a:lnTo>
                <a:cubicBezTo>
                  <a:pt x="422453" y="75590"/>
                  <a:pt x="426557" y="70226"/>
                  <a:pt x="432003" y="66365"/>
                </a:cubicBezTo>
                <a:cubicBezTo>
                  <a:pt x="437490" y="62504"/>
                  <a:pt x="444033" y="60554"/>
                  <a:pt x="451714" y="60554"/>
                </a:cubicBezTo>
                <a:moveTo>
                  <a:pt x="464475" y="127406"/>
                </a:moveTo>
                <a:cubicBezTo>
                  <a:pt x="464475" y="106599"/>
                  <a:pt x="470327" y="90099"/>
                  <a:pt x="482112" y="77948"/>
                </a:cubicBezTo>
                <a:cubicBezTo>
                  <a:pt x="493857" y="65796"/>
                  <a:pt x="510195" y="59700"/>
                  <a:pt x="531084" y="59700"/>
                </a:cubicBezTo>
                <a:cubicBezTo>
                  <a:pt x="550753" y="59700"/>
                  <a:pt x="566115" y="65552"/>
                  <a:pt x="577169" y="77257"/>
                </a:cubicBezTo>
                <a:cubicBezTo>
                  <a:pt x="588223" y="88961"/>
                  <a:pt x="593750" y="104770"/>
                  <a:pt x="593750" y="124724"/>
                </a:cubicBezTo>
                <a:cubicBezTo>
                  <a:pt x="593750" y="144678"/>
                  <a:pt x="587858" y="161381"/>
                  <a:pt x="576113" y="173452"/>
                </a:cubicBezTo>
                <a:cubicBezTo>
                  <a:pt x="564368" y="185522"/>
                  <a:pt x="548356" y="191577"/>
                  <a:pt x="528117" y="191577"/>
                </a:cubicBezTo>
                <a:cubicBezTo>
                  <a:pt x="507878" y="191577"/>
                  <a:pt x="493126" y="185847"/>
                  <a:pt x="481665" y="174386"/>
                </a:cubicBezTo>
                <a:cubicBezTo>
                  <a:pt x="470205" y="162926"/>
                  <a:pt x="464475" y="147279"/>
                  <a:pt x="464475" y="127447"/>
                </a:cubicBezTo>
                <a:moveTo>
                  <a:pt x="495320" y="126472"/>
                </a:moveTo>
                <a:cubicBezTo>
                  <a:pt x="495320" y="139639"/>
                  <a:pt x="498287" y="149677"/>
                  <a:pt x="504261" y="156586"/>
                </a:cubicBezTo>
                <a:cubicBezTo>
                  <a:pt x="510235" y="163535"/>
                  <a:pt x="518729" y="166990"/>
                  <a:pt x="529864" y="166990"/>
                </a:cubicBezTo>
                <a:cubicBezTo>
                  <a:pt x="541000" y="166990"/>
                  <a:pt x="548843" y="163535"/>
                  <a:pt x="554452" y="156586"/>
                </a:cubicBezTo>
                <a:cubicBezTo>
                  <a:pt x="560101" y="149636"/>
                  <a:pt x="562905" y="139355"/>
                  <a:pt x="562905" y="125740"/>
                </a:cubicBezTo>
                <a:cubicBezTo>
                  <a:pt x="562905" y="112126"/>
                  <a:pt x="559979" y="101966"/>
                  <a:pt x="554167" y="95057"/>
                </a:cubicBezTo>
                <a:cubicBezTo>
                  <a:pt x="548315" y="88148"/>
                  <a:pt x="540146" y="84694"/>
                  <a:pt x="529621" y="84694"/>
                </a:cubicBezTo>
                <a:cubicBezTo>
                  <a:pt x="519095" y="84694"/>
                  <a:pt x="510357" y="88311"/>
                  <a:pt x="504342" y="95545"/>
                </a:cubicBezTo>
                <a:cubicBezTo>
                  <a:pt x="498328" y="102779"/>
                  <a:pt x="495361" y="113060"/>
                  <a:pt x="495361" y="126472"/>
                </a:cubicBezTo>
                <a:moveTo>
                  <a:pt x="637885" y="95748"/>
                </a:moveTo>
                <a:cubicBezTo>
                  <a:pt x="637885" y="100015"/>
                  <a:pt x="639227" y="103307"/>
                  <a:pt x="641909" y="105745"/>
                </a:cubicBezTo>
                <a:cubicBezTo>
                  <a:pt x="644591" y="108143"/>
                  <a:pt x="650565" y="111191"/>
                  <a:pt x="659790" y="114849"/>
                </a:cubicBezTo>
                <a:cubicBezTo>
                  <a:pt x="671617" y="119604"/>
                  <a:pt x="679948" y="124927"/>
                  <a:pt x="684703" y="130820"/>
                </a:cubicBezTo>
                <a:cubicBezTo>
                  <a:pt x="689498" y="136754"/>
                  <a:pt x="691855" y="143906"/>
                  <a:pt x="691855" y="152319"/>
                </a:cubicBezTo>
                <a:cubicBezTo>
                  <a:pt x="691855" y="164145"/>
                  <a:pt x="687304" y="173655"/>
                  <a:pt x="678200" y="180848"/>
                </a:cubicBezTo>
                <a:cubicBezTo>
                  <a:pt x="669097" y="188041"/>
                  <a:pt x="656783" y="191618"/>
                  <a:pt x="641299" y="191618"/>
                </a:cubicBezTo>
                <a:cubicBezTo>
                  <a:pt x="636057" y="191618"/>
                  <a:pt x="630286" y="191008"/>
                  <a:pt x="623987" y="189708"/>
                </a:cubicBezTo>
                <a:cubicBezTo>
                  <a:pt x="617647" y="188448"/>
                  <a:pt x="612282" y="186822"/>
                  <a:pt x="607893" y="184871"/>
                </a:cubicBezTo>
                <a:lnTo>
                  <a:pt x="607893" y="155732"/>
                </a:lnTo>
                <a:cubicBezTo>
                  <a:pt x="613258" y="159471"/>
                  <a:pt x="619069" y="162479"/>
                  <a:pt x="625287" y="164673"/>
                </a:cubicBezTo>
                <a:cubicBezTo>
                  <a:pt x="631505" y="166868"/>
                  <a:pt x="637113" y="167965"/>
                  <a:pt x="642193" y="167965"/>
                </a:cubicBezTo>
                <a:cubicBezTo>
                  <a:pt x="648899" y="167965"/>
                  <a:pt x="653816" y="167030"/>
                  <a:pt x="657027" y="165161"/>
                </a:cubicBezTo>
                <a:cubicBezTo>
                  <a:pt x="660197" y="163292"/>
                  <a:pt x="661782" y="160122"/>
                  <a:pt x="661782" y="155732"/>
                </a:cubicBezTo>
                <a:cubicBezTo>
                  <a:pt x="661782" y="151668"/>
                  <a:pt x="660116" y="148214"/>
                  <a:pt x="656824" y="145369"/>
                </a:cubicBezTo>
                <a:cubicBezTo>
                  <a:pt x="653532" y="142565"/>
                  <a:pt x="647273" y="139314"/>
                  <a:pt x="638007" y="135616"/>
                </a:cubicBezTo>
                <a:cubicBezTo>
                  <a:pt x="627075" y="131023"/>
                  <a:pt x="619313" y="125903"/>
                  <a:pt x="614761" y="120172"/>
                </a:cubicBezTo>
                <a:cubicBezTo>
                  <a:pt x="610169" y="114442"/>
                  <a:pt x="607893" y="107208"/>
                  <a:pt x="607893" y="98389"/>
                </a:cubicBezTo>
                <a:cubicBezTo>
                  <a:pt x="607893" y="87051"/>
                  <a:pt x="612404" y="77704"/>
                  <a:pt x="621426" y="70429"/>
                </a:cubicBezTo>
                <a:cubicBezTo>
                  <a:pt x="630448" y="63114"/>
                  <a:pt x="642153" y="59456"/>
                  <a:pt x="656499" y="59456"/>
                </a:cubicBezTo>
                <a:cubicBezTo>
                  <a:pt x="660888" y="59456"/>
                  <a:pt x="665846" y="59944"/>
                  <a:pt x="671332" y="60919"/>
                </a:cubicBezTo>
                <a:cubicBezTo>
                  <a:pt x="676778" y="61895"/>
                  <a:pt x="681370" y="63155"/>
                  <a:pt x="685028" y="64740"/>
                </a:cubicBezTo>
                <a:lnTo>
                  <a:pt x="685028" y="92903"/>
                </a:lnTo>
                <a:cubicBezTo>
                  <a:pt x="681086" y="90302"/>
                  <a:pt x="676534" y="88026"/>
                  <a:pt x="671332" y="86157"/>
                </a:cubicBezTo>
                <a:cubicBezTo>
                  <a:pt x="666090" y="84287"/>
                  <a:pt x="660928" y="83353"/>
                  <a:pt x="655767" y="83353"/>
                </a:cubicBezTo>
                <a:cubicBezTo>
                  <a:pt x="650118" y="83353"/>
                  <a:pt x="645729" y="84450"/>
                  <a:pt x="642600" y="86644"/>
                </a:cubicBezTo>
                <a:cubicBezTo>
                  <a:pt x="639470" y="88839"/>
                  <a:pt x="637885" y="91887"/>
                  <a:pt x="637885" y="95707"/>
                </a:cubicBezTo>
                <a:moveTo>
                  <a:pt x="704616" y="127406"/>
                </a:moveTo>
                <a:cubicBezTo>
                  <a:pt x="704616" y="106599"/>
                  <a:pt x="710509" y="90099"/>
                  <a:pt x="722254" y="77948"/>
                </a:cubicBezTo>
                <a:cubicBezTo>
                  <a:pt x="733999" y="65796"/>
                  <a:pt x="750336" y="59700"/>
                  <a:pt x="771225" y="59700"/>
                </a:cubicBezTo>
                <a:cubicBezTo>
                  <a:pt x="790895" y="59700"/>
                  <a:pt x="806257" y="65552"/>
                  <a:pt x="817311" y="77257"/>
                </a:cubicBezTo>
                <a:cubicBezTo>
                  <a:pt x="828365" y="88961"/>
                  <a:pt x="833892" y="104770"/>
                  <a:pt x="833892" y="124724"/>
                </a:cubicBezTo>
                <a:cubicBezTo>
                  <a:pt x="833892" y="144678"/>
                  <a:pt x="827999" y="161381"/>
                  <a:pt x="816254" y="173452"/>
                </a:cubicBezTo>
                <a:cubicBezTo>
                  <a:pt x="804509" y="185522"/>
                  <a:pt x="788497" y="191577"/>
                  <a:pt x="768259" y="191577"/>
                </a:cubicBezTo>
                <a:cubicBezTo>
                  <a:pt x="748020" y="191577"/>
                  <a:pt x="733268" y="185847"/>
                  <a:pt x="721807" y="174386"/>
                </a:cubicBezTo>
                <a:cubicBezTo>
                  <a:pt x="710347" y="162926"/>
                  <a:pt x="704616" y="147279"/>
                  <a:pt x="704616" y="127447"/>
                </a:cubicBezTo>
                <a:moveTo>
                  <a:pt x="735462" y="126472"/>
                </a:moveTo>
                <a:cubicBezTo>
                  <a:pt x="735462" y="139639"/>
                  <a:pt x="738429" y="149677"/>
                  <a:pt x="744403" y="156586"/>
                </a:cubicBezTo>
                <a:cubicBezTo>
                  <a:pt x="750377" y="163535"/>
                  <a:pt x="758871" y="166990"/>
                  <a:pt x="770006" y="166990"/>
                </a:cubicBezTo>
                <a:cubicBezTo>
                  <a:pt x="781141" y="166990"/>
                  <a:pt x="788985" y="163535"/>
                  <a:pt x="794634" y="156586"/>
                </a:cubicBezTo>
                <a:cubicBezTo>
                  <a:pt x="800283" y="149636"/>
                  <a:pt x="803087" y="139355"/>
                  <a:pt x="803087" y="125740"/>
                </a:cubicBezTo>
                <a:cubicBezTo>
                  <a:pt x="803087" y="112126"/>
                  <a:pt x="800161" y="101966"/>
                  <a:pt x="794349" y="95057"/>
                </a:cubicBezTo>
                <a:cubicBezTo>
                  <a:pt x="788497" y="88148"/>
                  <a:pt x="780329" y="84694"/>
                  <a:pt x="769803" y="84694"/>
                </a:cubicBezTo>
                <a:cubicBezTo>
                  <a:pt x="759277" y="84694"/>
                  <a:pt x="750499" y="88311"/>
                  <a:pt x="744525" y="95545"/>
                </a:cubicBezTo>
                <a:cubicBezTo>
                  <a:pt x="738510" y="102779"/>
                  <a:pt x="735543" y="113060"/>
                  <a:pt x="735543" y="126472"/>
                </a:cubicBezTo>
                <a:moveTo>
                  <a:pt x="932282" y="86929"/>
                </a:moveTo>
                <a:lnTo>
                  <a:pt x="888147" y="86929"/>
                </a:lnTo>
                <a:lnTo>
                  <a:pt x="888147" y="188570"/>
                </a:lnTo>
                <a:lnTo>
                  <a:pt x="858154" y="188570"/>
                </a:lnTo>
                <a:lnTo>
                  <a:pt x="858154" y="86929"/>
                </a:lnTo>
                <a:lnTo>
                  <a:pt x="837103" y="86929"/>
                </a:lnTo>
                <a:lnTo>
                  <a:pt x="837103" y="62708"/>
                </a:lnTo>
                <a:lnTo>
                  <a:pt x="858154" y="62708"/>
                </a:lnTo>
                <a:lnTo>
                  <a:pt x="858154" y="45192"/>
                </a:lnTo>
                <a:cubicBezTo>
                  <a:pt x="858154" y="31984"/>
                  <a:pt x="862462" y="21133"/>
                  <a:pt x="871078" y="12680"/>
                </a:cubicBezTo>
                <a:cubicBezTo>
                  <a:pt x="879693" y="4227"/>
                  <a:pt x="890707" y="0"/>
                  <a:pt x="904199" y="0"/>
                </a:cubicBezTo>
                <a:cubicBezTo>
                  <a:pt x="907776" y="0"/>
                  <a:pt x="910986" y="203"/>
                  <a:pt x="913750" y="569"/>
                </a:cubicBezTo>
                <a:cubicBezTo>
                  <a:pt x="916513" y="935"/>
                  <a:pt x="918992" y="1504"/>
                  <a:pt x="921106" y="2235"/>
                </a:cubicBezTo>
                <a:lnTo>
                  <a:pt x="921106" y="27838"/>
                </a:lnTo>
                <a:cubicBezTo>
                  <a:pt x="920130" y="27269"/>
                  <a:pt x="918423" y="26579"/>
                  <a:pt x="915944" y="25766"/>
                </a:cubicBezTo>
                <a:cubicBezTo>
                  <a:pt x="913506" y="24953"/>
                  <a:pt x="910702" y="24547"/>
                  <a:pt x="907491" y="24547"/>
                </a:cubicBezTo>
                <a:cubicBezTo>
                  <a:pt x="901273" y="24547"/>
                  <a:pt x="896518" y="26497"/>
                  <a:pt x="893145" y="30358"/>
                </a:cubicBezTo>
                <a:cubicBezTo>
                  <a:pt x="889813" y="34219"/>
                  <a:pt x="888147" y="39990"/>
                  <a:pt x="888147" y="47549"/>
                </a:cubicBezTo>
                <a:lnTo>
                  <a:pt x="888147" y="62748"/>
                </a:lnTo>
                <a:lnTo>
                  <a:pt x="932282" y="62748"/>
                </a:lnTo>
                <a:lnTo>
                  <a:pt x="932282" y="34463"/>
                </a:lnTo>
                <a:lnTo>
                  <a:pt x="962030" y="25400"/>
                </a:lnTo>
                <a:lnTo>
                  <a:pt x="962030" y="62748"/>
                </a:lnTo>
                <a:lnTo>
                  <a:pt x="992022" y="62748"/>
                </a:lnTo>
                <a:lnTo>
                  <a:pt x="992022" y="86970"/>
                </a:lnTo>
                <a:lnTo>
                  <a:pt x="962030" y="86970"/>
                </a:lnTo>
                <a:lnTo>
                  <a:pt x="962030" y="145857"/>
                </a:lnTo>
                <a:cubicBezTo>
                  <a:pt x="962030" y="153619"/>
                  <a:pt x="963453" y="159065"/>
                  <a:pt x="966257" y="162276"/>
                </a:cubicBezTo>
                <a:cubicBezTo>
                  <a:pt x="969061" y="165445"/>
                  <a:pt x="973491" y="167071"/>
                  <a:pt x="979546" y="167071"/>
                </a:cubicBezTo>
                <a:cubicBezTo>
                  <a:pt x="981253" y="167071"/>
                  <a:pt x="983325" y="166665"/>
                  <a:pt x="985723" y="165852"/>
                </a:cubicBezTo>
                <a:cubicBezTo>
                  <a:pt x="988121" y="165039"/>
                  <a:pt x="990234" y="164064"/>
                  <a:pt x="992022" y="162926"/>
                </a:cubicBezTo>
                <a:lnTo>
                  <a:pt x="992022" y="187432"/>
                </a:lnTo>
                <a:cubicBezTo>
                  <a:pt x="990153" y="188488"/>
                  <a:pt x="987024" y="189464"/>
                  <a:pt x="982635" y="190358"/>
                </a:cubicBezTo>
                <a:cubicBezTo>
                  <a:pt x="978286" y="191252"/>
                  <a:pt x="973978" y="191699"/>
                  <a:pt x="969711" y="191699"/>
                </a:cubicBezTo>
                <a:cubicBezTo>
                  <a:pt x="957235" y="191699"/>
                  <a:pt x="947847" y="188366"/>
                  <a:pt x="941629" y="181742"/>
                </a:cubicBezTo>
                <a:cubicBezTo>
                  <a:pt x="935370" y="175077"/>
                  <a:pt x="932241" y="165080"/>
                  <a:pt x="932241" y="151668"/>
                </a:cubicBezTo>
                <a:lnTo>
                  <a:pt x="932241" y="87010"/>
                </a:lnTo>
                <a:close/>
              </a:path>
            </a:pathLst>
          </a:custGeom>
          <a:solidFill>
            <a:schemeClr val="bg1"/>
          </a:solidFill>
          <a:ln w="40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Microsoft Viva logo" descr="Microsoft Viva logo">
            <a:extLst>
              <a:ext uri="{FF2B5EF4-FFF2-40B4-BE49-F238E27FC236}">
                <a16:creationId xmlns:a16="http://schemas.microsoft.com/office/drawing/2014/main" id="{B4D64352-820A-4491-C6BC-9AAC25D01109}"/>
              </a:ext>
            </a:extLst>
          </p:cNvPr>
          <p:cNvGrpSpPr/>
          <p:nvPr/>
        </p:nvGrpSpPr>
        <p:grpSpPr>
          <a:xfrm>
            <a:off x="584201" y="586071"/>
            <a:ext cx="292608" cy="292608"/>
            <a:chOff x="584201" y="586071"/>
            <a:chExt cx="292608" cy="29260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9EA9C54-E4F6-3329-27D4-8E7DF81EB473}"/>
                </a:ext>
              </a:extLst>
            </p:cNvPr>
            <p:cNvSpPr/>
            <p:nvPr/>
          </p:nvSpPr>
          <p:spPr>
            <a:xfrm>
              <a:off x="584201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25022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53A0E0-905C-B660-9314-A55878B6BE69}"/>
                </a:ext>
              </a:extLst>
            </p:cNvPr>
            <p:cNvSpPr/>
            <p:nvPr/>
          </p:nvSpPr>
          <p:spPr>
            <a:xfrm>
              <a:off x="737738" y="586071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7FBA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59D2FD-9291-073D-F84B-D285DCC8C00F}"/>
                </a:ext>
              </a:extLst>
            </p:cNvPr>
            <p:cNvSpPr/>
            <p:nvPr/>
          </p:nvSpPr>
          <p:spPr>
            <a:xfrm>
              <a:off x="584201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00A4EF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AF3F24-3EBB-7F72-0DB7-0E4D12454C20}"/>
                </a:ext>
              </a:extLst>
            </p:cNvPr>
            <p:cNvSpPr/>
            <p:nvPr/>
          </p:nvSpPr>
          <p:spPr>
            <a:xfrm>
              <a:off x="737738" y="739608"/>
              <a:ext cx="139070" cy="139070"/>
            </a:xfrm>
            <a:custGeom>
              <a:avLst/>
              <a:gdLst>
                <a:gd name="connsiteX0" fmla="*/ 0 w 139070"/>
                <a:gd name="connsiteY0" fmla="*/ 0 h 139070"/>
                <a:gd name="connsiteX1" fmla="*/ 139070 w 139070"/>
                <a:gd name="connsiteY1" fmla="*/ 0 h 139070"/>
                <a:gd name="connsiteX2" fmla="*/ 139070 w 139070"/>
                <a:gd name="connsiteY2" fmla="*/ 139070 h 139070"/>
                <a:gd name="connsiteX3" fmla="*/ 0 w 139070"/>
                <a:gd name="connsiteY3" fmla="*/ 139070 h 13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070" h="139070">
                  <a:moveTo>
                    <a:pt x="0" y="0"/>
                  </a:moveTo>
                  <a:lnTo>
                    <a:pt x="139070" y="0"/>
                  </a:lnTo>
                  <a:lnTo>
                    <a:pt x="139070" y="139070"/>
                  </a:lnTo>
                  <a:lnTo>
                    <a:pt x="0" y="139070"/>
                  </a:lnTo>
                  <a:close/>
                </a:path>
              </a:pathLst>
            </a:custGeom>
            <a:solidFill>
              <a:srgbClr val="FFB900"/>
            </a:solidFill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" name="Microsoft Viva logo" descr="Microsoft Viva logo">
            <a:extLst>
              <a:ext uri="{FF2B5EF4-FFF2-40B4-BE49-F238E27FC236}">
                <a16:creationId xmlns:a16="http://schemas.microsoft.com/office/drawing/2014/main" id="{C6CC2848-4605-CABC-1FEE-5E283BC29BF6}"/>
              </a:ext>
            </a:extLst>
          </p:cNvPr>
          <p:cNvGrpSpPr/>
          <p:nvPr/>
        </p:nvGrpSpPr>
        <p:grpSpPr>
          <a:xfrm>
            <a:off x="2017004" y="640650"/>
            <a:ext cx="451591" cy="181660"/>
            <a:chOff x="2017004" y="640650"/>
            <a:chExt cx="451591" cy="181660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E0ED448-7E85-372F-AB8F-9BF30682049E}"/>
                </a:ext>
              </a:extLst>
            </p:cNvPr>
            <p:cNvSpPr/>
            <p:nvPr/>
          </p:nvSpPr>
          <p:spPr>
            <a:xfrm>
              <a:off x="2017004" y="644592"/>
              <a:ext cx="159390" cy="175564"/>
            </a:xfrm>
            <a:custGeom>
              <a:avLst/>
              <a:gdLst>
                <a:gd name="connsiteX0" fmla="*/ 127325 w 159390"/>
                <a:gd name="connsiteY0" fmla="*/ 0 h 175564"/>
                <a:gd name="connsiteX1" fmla="*/ 159390 w 159390"/>
                <a:gd name="connsiteY1" fmla="*/ 0 h 175564"/>
                <a:gd name="connsiteX2" fmla="*/ 97211 w 159390"/>
                <a:gd name="connsiteY2" fmla="*/ 175565 h 175564"/>
                <a:gd name="connsiteX3" fmla="*/ 62057 w 159390"/>
                <a:gd name="connsiteY3" fmla="*/ 175565 h 175564"/>
                <a:gd name="connsiteX4" fmla="*/ 0 w 159390"/>
                <a:gd name="connsiteY4" fmla="*/ 0 h 175564"/>
                <a:gd name="connsiteX5" fmla="*/ 33406 w 159390"/>
                <a:gd name="connsiteY5" fmla="*/ 0 h 175564"/>
                <a:gd name="connsiteX6" fmla="*/ 79939 w 159390"/>
                <a:gd name="connsiteY6" fmla="*/ 142890 h 175564"/>
                <a:gd name="connsiteX7" fmla="*/ 80549 w 159390"/>
                <a:gd name="connsiteY7" fmla="*/ 142890 h 175564"/>
                <a:gd name="connsiteX8" fmla="*/ 127325 w 159390"/>
                <a:gd name="connsiteY8" fmla="*/ 0 h 175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9390" h="175564">
                  <a:moveTo>
                    <a:pt x="127325" y="0"/>
                  </a:moveTo>
                  <a:lnTo>
                    <a:pt x="159390" y="0"/>
                  </a:lnTo>
                  <a:lnTo>
                    <a:pt x="97211" y="175565"/>
                  </a:lnTo>
                  <a:lnTo>
                    <a:pt x="62057" y="175565"/>
                  </a:lnTo>
                  <a:lnTo>
                    <a:pt x="0" y="0"/>
                  </a:lnTo>
                  <a:lnTo>
                    <a:pt x="33406" y="0"/>
                  </a:lnTo>
                  <a:lnTo>
                    <a:pt x="79939" y="142890"/>
                  </a:lnTo>
                  <a:lnTo>
                    <a:pt x="80549" y="142890"/>
                  </a:lnTo>
                  <a:lnTo>
                    <a:pt x="127325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D50AC10-8464-83E8-3D91-F0946DCA61DB}"/>
                </a:ext>
              </a:extLst>
            </p:cNvPr>
            <p:cNvSpPr/>
            <p:nvPr/>
          </p:nvSpPr>
          <p:spPr>
            <a:xfrm>
              <a:off x="2184482" y="640650"/>
              <a:ext cx="36129" cy="179506"/>
            </a:xfrm>
            <a:custGeom>
              <a:avLst/>
              <a:gdLst>
                <a:gd name="connsiteX0" fmla="*/ 0 w 36129"/>
                <a:gd name="connsiteY0" fmla="*/ 17272 h 179506"/>
                <a:gd name="connsiteX1" fmla="*/ 5324 w 36129"/>
                <a:gd name="connsiteY1" fmla="*/ 4958 h 179506"/>
                <a:gd name="connsiteX2" fmla="*/ 18004 w 36129"/>
                <a:gd name="connsiteY2" fmla="*/ 0 h 179506"/>
                <a:gd name="connsiteX3" fmla="*/ 30968 w 36129"/>
                <a:gd name="connsiteY3" fmla="*/ 5080 h 179506"/>
                <a:gd name="connsiteX4" fmla="*/ 36129 w 36129"/>
                <a:gd name="connsiteY4" fmla="*/ 17272 h 179506"/>
                <a:gd name="connsiteX5" fmla="*/ 30846 w 36129"/>
                <a:gd name="connsiteY5" fmla="*/ 29383 h 179506"/>
                <a:gd name="connsiteX6" fmla="*/ 18004 w 36129"/>
                <a:gd name="connsiteY6" fmla="*/ 34300 h 179506"/>
                <a:gd name="connsiteX7" fmla="*/ 5202 w 36129"/>
                <a:gd name="connsiteY7" fmla="*/ 29342 h 179506"/>
                <a:gd name="connsiteX8" fmla="*/ 0 w 36129"/>
                <a:gd name="connsiteY8" fmla="*/ 17272 h 179506"/>
                <a:gd name="connsiteX9" fmla="*/ 32675 w 36129"/>
                <a:gd name="connsiteY9" fmla="*/ 53645 h 179506"/>
                <a:gd name="connsiteX10" fmla="*/ 32675 w 36129"/>
                <a:gd name="connsiteY10" fmla="*/ 179507 h 179506"/>
                <a:gd name="connsiteX11" fmla="*/ 3048 w 36129"/>
                <a:gd name="connsiteY11" fmla="*/ 179507 h 179506"/>
                <a:gd name="connsiteX12" fmla="*/ 3048 w 36129"/>
                <a:gd name="connsiteY12" fmla="*/ 53645 h 179506"/>
                <a:gd name="connsiteX13" fmla="*/ 32675 w 36129"/>
                <a:gd name="connsiteY13" fmla="*/ 53645 h 179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9" h="179506">
                  <a:moveTo>
                    <a:pt x="0" y="17272"/>
                  </a:moveTo>
                  <a:cubicBezTo>
                    <a:pt x="0" y="12355"/>
                    <a:pt x="1788" y="8291"/>
                    <a:pt x="5324" y="4958"/>
                  </a:cubicBezTo>
                  <a:cubicBezTo>
                    <a:pt x="8860" y="1666"/>
                    <a:pt x="13086" y="0"/>
                    <a:pt x="18004" y="0"/>
                  </a:cubicBezTo>
                  <a:cubicBezTo>
                    <a:pt x="23246" y="0"/>
                    <a:pt x="27554" y="1707"/>
                    <a:pt x="30968" y="5080"/>
                  </a:cubicBezTo>
                  <a:cubicBezTo>
                    <a:pt x="34382" y="8453"/>
                    <a:pt x="36129" y="12517"/>
                    <a:pt x="36129" y="17272"/>
                  </a:cubicBezTo>
                  <a:cubicBezTo>
                    <a:pt x="36129" y="22027"/>
                    <a:pt x="34382" y="26132"/>
                    <a:pt x="30846" y="29383"/>
                  </a:cubicBezTo>
                  <a:cubicBezTo>
                    <a:pt x="27351" y="32634"/>
                    <a:pt x="23043" y="34300"/>
                    <a:pt x="18004" y="34300"/>
                  </a:cubicBezTo>
                  <a:cubicBezTo>
                    <a:pt x="12964" y="34300"/>
                    <a:pt x="8697" y="32634"/>
                    <a:pt x="5202" y="29342"/>
                  </a:cubicBezTo>
                  <a:cubicBezTo>
                    <a:pt x="1748" y="26050"/>
                    <a:pt x="0" y="22027"/>
                    <a:pt x="0" y="17272"/>
                  </a:cubicBezTo>
                  <a:close/>
                  <a:moveTo>
                    <a:pt x="32675" y="53645"/>
                  </a:moveTo>
                  <a:lnTo>
                    <a:pt x="32675" y="179507"/>
                  </a:lnTo>
                  <a:lnTo>
                    <a:pt x="3048" y="179507"/>
                  </a:lnTo>
                  <a:lnTo>
                    <a:pt x="3048" y="53645"/>
                  </a:lnTo>
                  <a:lnTo>
                    <a:pt x="32675" y="5364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51D4A49-C8B1-F207-FD05-95CFA0702CD6}"/>
                </a:ext>
              </a:extLst>
            </p:cNvPr>
            <p:cNvSpPr/>
            <p:nvPr/>
          </p:nvSpPr>
          <p:spPr>
            <a:xfrm>
              <a:off x="2231827" y="694295"/>
              <a:ext cx="126593" cy="125862"/>
            </a:xfrm>
            <a:custGeom>
              <a:avLst/>
              <a:gdLst>
                <a:gd name="connsiteX0" fmla="*/ 95382 w 126593"/>
                <a:gd name="connsiteY0" fmla="*/ 0 h 125862"/>
                <a:gd name="connsiteX1" fmla="*/ 126594 w 126593"/>
                <a:gd name="connsiteY1" fmla="*/ 0 h 125862"/>
                <a:gd name="connsiteX2" fmla="*/ 78232 w 126593"/>
                <a:gd name="connsiteY2" fmla="*/ 125862 h 125862"/>
                <a:gd name="connsiteX3" fmla="*/ 46167 w 126593"/>
                <a:gd name="connsiteY3" fmla="*/ 125862 h 125862"/>
                <a:gd name="connsiteX4" fmla="*/ 0 w 126593"/>
                <a:gd name="connsiteY4" fmla="*/ 0 h 125862"/>
                <a:gd name="connsiteX5" fmla="*/ 32431 w 126593"/>
                <a:gd name="connsiteY5" fmla="*/ 0 h 125862"/>
                <a:gd name="connsiteX6" fmla="*/ 63398 w 126593"/>
                <a:gd name="connsiteY6" fmla="*/ 98674 h 125862"/>
                <a:gd name="connsiteX7" fmla="*/ 63886 w 126593"/>
                <a:gd name="connsiteY7" fmla="*/ 98674 h 125862"/>
                <a:gd name="connsiteX8" fmla="*/ 95341 w 126593"/>
                <a:gd name="connsiteY8" fmla="*/ 0 h 125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6593" h="125862">
                  <a:moveTo>
                    <a:pt x="95382" y="0"/>
                  </a:moveTo>
                  <a:lnTo>
                    <a:pt x="126594" y="0"/>
                  </a:lnTo>
                  <a:lnTo>
                    <a:pt x="78232" y="125862"/>
                  </a:lnTo>
                  <a:lnTo>
                    <a:pt x="46167" y="125862"/>
                  </a:lnTo>
                  <a:lnTo>
                    <a:pt x="0" y="0"/>
                  </a:lnTo>
                  <a:lnTo>
                    <a:pt x="32431" y="0"/>
                  </a:lnTo>
                  <a:lnTo>
                    <a:pt x="63398" y="98674"/>
                  </a:lnTo>
                  <a:lnTo>
                    <a:pt x="63886" y="98674"/>
                  </a:lnTo>
                  <a:lnTo>
                    <a:pt x="95341" y="0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D37E984-AC6C-882F-D61D-B51842E74C67}"/>
                </a:ext>
              </a:extLst>
            </p:cNvPr>
            <p:cNvSpPr/>
            <p:nvPr/>
          </p:nvSpPr>
          <p:spPr>
            <a:xfrm>
              <a:off x="2360372" y="691125"/>
              <a:ext cx="108224" cy="131185"/>
            </a:xfrm>
            <a:custGeom>
              <a:avLst/>
              <a:gdLst>
                <a:gd name="connsiteX0" fmla="*/ 106233 w 108224"/>
                <a:gd name="connsiteY0" fmla="*/ 50190 h 131185"/>
                <a:gd name="connsiteX1" fmla="*/ 106314 w 108224"/>
                <a:gd name="connsiteY1" fmla="*/ 99243 h 131185"/>
                <a:gd name="connsiteX2" fmla="*/ 108224 w 108224"/>
                <a:gd name="connsiteY2" fmla="*/ 129073 h 131185"/>
                <a:gd name="connsiteX3" fmla="*/ 78720 w 108224"/>
                <a:gd name="connsiteY3" fmla="*/ 129073 h 131185"/>
                <a:gd name="connsiteX4" fmla="*/ 77257 w 108224"/>
                <a:gd name="connsiteY4" fmla="*/ 115621 h 131185"/>
                <a:gd name="connsiteX5" fmla="*/ 76769 w 108224"/>
                <a:gd name="connsiteY5" fmla="*/ 115621 h 131185"/>
                <a:gd name="connsiteX6" fmla="*/ 62017 w 108224"/>
                <a:gd name="connsiteY6" fmla="*/ 127203 h 131185"/>
                <a:gd name="connsiteX7" fmla="*/ 39055 w 108224"/>
                <a:gd name="connsiteY7" fmla="*/ 131186 h 131185"/>
                <a:gd name="connsiteX8" fmla="*/ 11217 w 108224"/>
                <a:gd name="connsiteY8" fmla="*/ 121067 h 131185"/>
                <a:gd name="connsiteX9" fmla="*/ 0 w 108224"/>
                <a:gd name="connsiteY9" fmla="*/ 93838 h 131185"/>
                <a:gd name="connsiteX10" fmla="*/ 14387 w 108224"/>
                <a:gd name="connsiteY10" fmla="*/ 64374 h 131185"/>
                <a:gd name="connsiteX11" fmla="*/ 59497 w 108224"/>
                <a:gd name="connsiteY11" fmla="*/ 49500 h 131185"/>
                <a:gd name="connsiteX12" fmla="*/ 77501 w 108224"/>
                <a:gd name="connsiteY12" fmla="*/ 47305 h 131185"/>
                <a:gd name="connsiteX13" fmla="*/ 71608 w 108224"/>
                <a:gd name="connsiteY13" fmla="*/ 29545 h 131185"/>
                <a:gd name="connsiteX14" fmla="*/ 53970 w 108224"/>
                <a:gd name="connsiteY14" fmla="*/ 24140 h 131185"/>
                <a:gd name="connsiteX15" fmla="*/ 29830 w 108224"/>
                <a:gd name="connsiteY15" fmla="*/ 28001 h 131185"/>
                <a:gd name="connsiteX16" fmla="*/ 12314 w 108224"/>
                <a:gd name="connsiteY16" fmla="*/ 37104 h 131185"/>
                <a:gd name="connsiteX17" fmla="*/ 12314 w 108224"/>
                <a:gd name="connsiteY17" fmla="*/ 10038 h 131185"/>
                <a:gd name="connsiteX18" fmla="*/ 31293 w 108224"/>
                <a:gd name="connsiteY18" fmla="*/ 3373 h 131185"/>
                <a:gd name="connsiteX19" fmla="*/ 58359 w 108224"/>
                <a:gd name="connsiteY19" fmla="*/ 0 h 131185"/>
                <a:gd name="connsiteX20" fmla="*/ 94041 w 108224"/>
                <a:gd name="connsiteY20" fmla="*/ 12964 h 131185"/>
                <a:gd name="connsiteX21" fmla="*/ 106233 w 108224"/>
                <a:gd name="connsiteY21" fmla="*/ 50190 h 131185"/>
                <a:gd name="connsiteX22" fmla="*/ 64252 w 108224"/>
                <a:gd name="connsiteY22" fmla="*/ 68925 h 131185"/>
                <a:gd name="connsiteX23" fmla="*/ 36657 w 108224"/>
                <a:gd name="connsiteY23" fmla="*/ 76525 h 131185"/>
                <a:gd name="connsiteX24" fmla="*/ 28651 w 108224"/>
                <a:gd name="connsiteY24" fmla="*/ 90952 h 131185"/>
                <a:gd name="connsiteX25" fmla="*/ 33366 w 108224"/>
                <a:gd name="connsiteY25" fmla="*/ 103429 h 131185"/>
                <a:gd name="connsiteX26" fmla="*/ 47630 w 108224"/>
                <a:gd name="connsiteY26" fmla="*/ 108062 h 131185"/>
                <a:gd name="connsiteX27" fmla="*/ 69535 w 108224"/>
                <a:gd name="connsiteY27" fmla="*/ 99568 h 131185"/>
                <a:gd name="connsiteX28" fmla="*/ 77744 w 108224"/>
                <a:gd name="connsiteY28" fmla="*/ 78191 h 131185"/>
                <a:gd name="connsiteX29" fmla="*/ 77744 w 108224"/>
                <a:gd name="connsiteY29" fmla="*/ 67300 h 131185"/>
                <a:gd name="connsiteX30" fmla="*/ 64293 w 108224"/>
                <a:gd name="connsiteY30" fmla="*/ 68885 h 131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08224" h="131185">
                  <a:moveTo>
                    <a:pt x="106233" y="50190"/>
                  </a:moveTo>
                  <a:cubicBezTo>
                    <a:pt x="106233" y="70917"/>
                    <a:pt x="106233" y="87254"/>
                    <a:pt x="106314" y="99243"/>
                  </a:cubicBezTo>
                  <a:cubicBezTo>
                    <a:pt x="106314" y="111191"/>
                    <a:pt x="107005" y="121148"/>
                    <a:pt x="108224" y="129073"/>
                  </a:cubicBezTo>
                  <a:lnTo>
                    <a:pt x="78720" y="129073"/>
                  </a:lnTo>
                  <a:lnTo>
                    <a:pt x="77257" y="115621"/>
                  </a:lnTo>
                  <a:lnTo>
                    <a:pt x="76769" y="115621"/>
                  </a:lnTo>
                  <a:cubicBezTo>
                    <a:pt x="73030" y="120701"/>
                    <a:pt x="68113" y="124521"/>
                    <a:pt x="62017" y="127203"/>
                  </a:cubicBezTo>
                  <a:cubicBezTo>
                    <a:pt x="55921" y="129845"/>
                    <a:pt x="48280" y="131186"/>
                    <a:pt x="39055" y="131186"/>
                  </a:cubicBezTo>
                  <a:cubicBezTo>
                    <a:pt x="27960" y="131186"/>
                    <a:pt x="18654" y="127813"/>
                    <a:pt x="11217" y="121067"/>
                  </a:cubicBezTo>
                  <a:cubicBezTo>
                    <a:pt x="3739" y="114320"/>
                    <a:pt x="0" y="105258"/>
                    <a:pt x="0" y="93838"/>
                  </a:cubicBezTo>
                  <a:cubicBezTo>
                    <a:pt x="0" y="81605"/>
                    <a:pt x="4796" y="71770"/>
                    <a:pt x="14387" y="64374"/>
                  </a:cubicBezTo>
                  <a:cubicBezTo>
                    <a:pt x="23978" y="56977"/>
                    <a:pt x="39014" y="52019"/>
                    <a:pt x="59497" y="49500"/>
                  </a:cubicBezTo>
                  <a:lnTo>
                    <a:pt x="77501" y="47305"/>
                  </a:lnTo>
                  <a:cubicBezTo>
                    <a:pt x="77501" y="38974"/>
                    <a:pt x="75550" y="33081"/>
                    <a:pt x="71608" y="29545"/>
                  </a:cubicBezTo>
                  <a:cubicBezTo>
                    <a:pt x="67706" y="26050"/>
                    <a:pt x="61814" y="24221"/>
                    <a:pt x="53970" y="24140"/>
                  </a:cubicBezTo>
                  <a:cubicBezTo>
                    <a:pt x="45476" y="24140"/>
                    <a:pt x="37430" y="25441"/>
                    <a:pt x="29830" y="28001"/>
                  </a:cubicBezTo>
                  <a:cubicBezTo>
                    <a:pt x="22230" y="30561"/>
                    <a:pt x="16419" y="33609"/>
                    <a:pt x="12314" y="37104"/>
                  </a:cubicBezTo>
                  <a:lnTo>
                    <a:pt x="12314" y="10038"/>
                  </a:lnTo>
                  <a:cubicBezTo>
                    <a:pt x="16378" y="7844"/>
                    <a:pt x="22718" y="5608"/>
                    <a:pt x="31293" y="3373"/>
                  </a:cubicBezTo>
                  <a:cubicBezTo>
                    <a:pt x="39868" y="1138"/>
                    <a:pt x="48890" y="0"/>
                    <a:pt x="58359" y="0"/>
                  </a:cubicBezTo>
                  <a:cubicBezTo>
                    <a:pt x="74046" y="0"/>
                    <a:pt x="85913" y="4308"/>
                    <a:pt x="94041" y="12964"/>
                  </a:cubicBezTo>
                  <a:cubicBezTo>
                    <a:pt x="102169" y="21620"/>
                    <a:pt x="106233" y="34016"/>
                    <a:pt x="106233" y="50190"/>
                  </a:cubicBezTo>
                  <a:close/>
                  <a:moveTo>
                    <a:pt x="64252" y="68925"/>
                  </a:moveTo>
                  <a:cubicBezTo>
                    <a:pt x="51206" y="70470"/>
                    <a:pt x="41981" y="72989"/>
                    <a:pt x="36657" y="76525"/>
                  </a:cubicBezTo>
                  <a:cubicBezTo>
                    <a:pt x="31293" y="80020"/>
                    <a:pt x="28651" y="84856"/>
                    <a:pt x="28651" y="90952"/>
                  </a:cubicBezTo>
                  <a:cubicBezTo>
                    <a:pt x="28651" y="96195"/>
                    <a:pt x="30236" y="100340"/>
                    <a:pt x="33366" y="103429"/>
                  </a:cubicBezTo>
                  <a:cubicBezTo>
                    <a:pt x="36495" y="106517"/>
                    <a:pt x="41250" y="108062"/>
                    <a:pt x="47630" y="108062"/>
                  </a:cubicBezTo>
                  <a:cubicBezTo>
                    <a:pt x="56855" y="108062"/>
                    <a:pt x="64171" y="105217"/>
                    <a:pt x="69535" y="99568"/>
                  </a:cubicBezTo>
                  <a:cubicBezTo>
                    <a:pt x="74940" y="93878"/>
                    <a:pt x="77663" y="86766"/>
                    <a:pt x="77744" y="78191"/>
                  </a:cubicBezTo>
                  <a:lnTo>
                    <a:pt x="77744" y="67300"/>
                  </a:lnTo>
                  <a:lnTo>
                    <a:pt x="64293" y="68885"/>
                  </a:lnTo>
                  <a:close/>
                </a:path>
              </a:pathLst>
            </a:custGeom>
            <a:grpFill/>
            <a:ln w="40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753658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519486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2AA42-37DF-2361-2B0C-9247BB470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3818580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  <p:pic>
        <p:nvPicPr>
          <p:cNvPr id="41" name="Picture 40" descr="A close-up of a finger&#10;&#10;Description automatically generated with low confidence">
            <a:extLst>
              <a:ext uri="{FF2B5EF4-FFF2-40B4-BE49-F238E27FC236}">
                <a16:creationId xmlns:a16="http://schemas.microsoft.com/office/drawing/2014/main" id="{2CADF339-8EF5-D67C-DA9E-9864B1B56F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2935219"/>
            <a:ext cx="10244139" cy="393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85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illustration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Viva logo" descr="Microsoft Viva logo">
            <a:extLst>
              <a:ext uri="{FF2B5EF4-FFF2-40B4-BE49-F238E27FC236}">
                <a16:creationId xmlns:a16="http://schemas.microsoft.com/office/drawing/2014/main" id="{80B6C191-A691-AE51-06E2-19F039EFBF0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2042" y="586071"/>
            <a:ext cx="1885696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196572"/>
            <a:ext cx="4167887" cy="1354217"/>
          </a:xfrm>
        </p:spPr>
        <p:txBody>
          <a:bodyPr wrap="square" anchor="b" anchorCtr="0">
            <a:spAutoFit/>
          </a:bodyPr>
          <a:lstStyle>
            <a:lvl1pPr marL="0"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91F2F13-B4B5-1D8E-1A4D-C843CCCC1C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4162425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290203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7F0D2-1F7A-B81D-68D7-C8F417F5E3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24301"/>
            <a:ext cx="2372425" cy="609398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Agenda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B402F3-D749-B066-5249-6A108410026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44963" y="2622626"/>
            <a:ext cx="7458075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1820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39">
          <p15:clr>
            <a:srgbClr val="FBAE40"/>
          </p15:clr>
        </p15:guide>
        <p15:guide id="2" pos="1865">
          <p15:clr>
            <a:srgbClr val="FBAE40"/>
          </p15:clr>
        </p15:guide>
        <p15:guide id="3" pos="261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4107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114763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7178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80065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2961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966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66750" indent="-152400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85800" indent="-136525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078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134190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92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0334F-64A4-97A6-3FCA-1FCAEE0A68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5217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6B23FC0-F06F-3CFF-2466-B04AA6D8F0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463796" y="1438275"/>
            <a:ext cx="3264408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2F2B7C-E744-4E83-C681-FFA2C221F7F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5963" y="1438275"/>
            <a:ext cx="3273425" cy="615553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283115"/>
            <a:ext cx="3264408" cy="13542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38072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437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212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600438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600" dirty="0"/>
            </a:lvl2pPr>
            <a:lvl3pPr marL="438150" indent="-133350">
              <a:defRPr lang="en-US" sz="1600" dirty="0"/>
            </a:lvl3pPr>
            <a:lvl4pPr marL="566738" indent="-114300">
              <a:defRPr lang="en-US" sz="1400" dirty="0"/>
            </a:lvl4pPr>
            <a:lvl5pPr marL="685800" indent="-109538">
              <a:defRPr lang="en-US" sz="14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0686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8362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6" pos="3840">
          <p15:clr>
            <a:srgbClr val="A4A3A4"/>
          </p15:clr>
        </p15:guide>
        <p15:guide id="28" orient="horz" pos="905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2175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400" dirty="0">
                <a:gradFill>
                  <a:gsLst>
                    <a:gs pos="90000">
                      <a:srgbClr val="FFEF86"/>
                    </a:gs>
                    <a:gs pos="10000">
                      <a:srgbClr val="D92ED0"/>
                    </a:gs>
                  </a:gsLst>
                  <a:lin ang="14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42A0B-1457-9C08-A492-776F4426AA6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Company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9927233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CCA0E9-2D89-A4F7-A8A2-D49D3FB68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61494"/>
            <a:ext cx="9155113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7416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50000">
                      <a:srgbClr val="75C5A6"/>
                    </a:gs>
                    <a:gs pos="10000">
                      <a:srgbClr val="28AFE9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796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3539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1CD278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8368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3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gradFill>
                  <a:gsLst>
                    <a:gs pos="90000">
                      <a:srgbClr val="FFEF86"/>
                    </a:gs>
                    <a:gs pos="10000">
                      <a:srgbClr val="E535E5"/>
                    </a:gs>
                  </a:gsLst>
                  <a:lin ang="14400000" scaled="0"/>
                </a:gra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4732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41391"/>
            <a:ext cx="9144000" cy="6093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873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9598" y="2941391"/>
            <a:ext cx="9356441" cy="609398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155448" indent="-155448"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“Quote text”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261494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1213167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10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photo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05F7F2C-59A9-4E2B-034F-05B733194D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92313" y="2941391"/>
            <a:ext cx="6917075" cy="6093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marL="173736" indent="-173736">
              <a:defRPr lang="en-US" sz="4400" dirty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55448" lvl="0" indent="-155448">
              <a:lnSpc>
                <a:spcPct val="90000"/>
              </a:lnSpc>
            </a:pPr>
            <a:r>
              <a:rPr lang="en-US"/>
              <a:t>“Quote text”</a:t>
            </a:r>
          </a:p>
        </p:txBody>
      </p:sp>
      <p:sp>
        <p:nvSpPr>
          <p:cNvPr id="3" name="Picture Placeholder 9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D632A-16A5-2492-41F4-7D9AB3D204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4200" y="1643865"/>
            <a:ext cx="3741057" cy="3570270"/>
          </a:xfr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55000" sy="55000" flip="none" algn="tl"/>
          </a:blipFill>
        </p:spPr>
        <p:txBody>
          <a:bodyPr>
            <a:noAutofit/>
          </a:bodyPr>
          <a:lstStyle>
            <a:lvl1pPr marL="0" indent="0">
              <a:buNone/>
              <a:defRPr>
                <a:noFill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9EC7442-9E8B-4375-C4B2-32309572DD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09456" y="3962400"/>
            <a:ext cx="669993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42F6520-30B7-86E6-093E-6B72113BA5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9456" y="4261494"/>
            <a:ext cx="669993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Company or position</a:t>
            </a:r>
          </a:p>
        </p:txBody>
      </p:sp>
    </p:spTree>
    <p:extLst>
      <p:ext uri="{BB962C8B-B14F-4D97-AF65-F5344CB8AC3E}">
        <p14:creationId xmlns:p14="http://schemas.microsoft.com/office/powerpoint/2010/main" val="138075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909">
          <p15:clr>
            <a:srgbClr val="FBAE40"/>
          </p15:clr>
        </p15:guide>
        <p15:guide id="3" orient="horz" pos="2506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15360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025650"/>
            <a:ext cx="4152900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F80F494-7A48-2460-9280-FA838B6BB86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591174" y="1681165"/>
            <a:ext cx="6601968" cy="3713607"/>
          </a:xfrm>
          <a:prstGeom prst="roundRect">
            <a:avLst>
              <a:gd name="adj" fmla="val 394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 flip="none" rotWithShape="1"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1"/>
              <a:tileRect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tIns="1005840">
            <a:noAutofit/>
          </a:bodyPr>
          <a:lstStyle>
            <a:lvl1pPr marL="0" indent="0" algn="ctr">
              <a:buNone/>
              <a:defRPr sz="1400">
                <a:solidFill>
                  <a:srgbClr val="000000"/>
                </a:solidFill>
                <a:latin typeface="+mj-lt"/>
              </a:defRPr>
            </a:lvl1pPr>
          </a:lstStyle>
          <a:p>
            <a:r>
              <a:rPr lang="en-US"/>
              <a:t>Drag and drop your</a:t>
            </a:r>
            <a:br>
              <a:rPr lang="en-US"/>
            </a:br>
            <a:r>
              <a:rPr lang="en-US"/>
              <a:t>photo here or click or</a:t>
            </a:r>
            <a:br>
              <a:rPr lang="en-US"/>
            </a:br>
            <a:r>
              <a:rPr lang="en-US"/>
              <a:t>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27328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pos="2987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AE75E-50C6-99BB-0848-95941F7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2671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B232AC0-B16F-5C51-D13C-BDEF058EC2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199" y="2025650"/>
            <a:ext cx="4930775" cy="42433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60D4059-8C07-7C46-13EE-577BE9B28E6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543802" y="843604"/>
            <a:ext cx="2383621" cy="5166360"/>
          </a:xfrm>
          <a:prstGeom prst="roundRect">
            <a:avLst>
              <a:gd name="adj" fmla="val 3755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0">
            <a:gradFill>
              <a:gsLst>
                <a:gs pos="0">
                  <a:srgbClr val="FFFFFF"/>
                </a:gs>
                <a:gs pos="100000">
                  <a:srgbClr val="F2F2F2"/>
                </a:gs>
              </a:gsLst>
              <a:lin ang="2700000" scaled="0"/>
            </a:gradFill>
          </a:ln>
          <a:effectLst>
            <a:outerShdw blurRad="127000" dist="63500" dir="2700000" algn="ctr" rotWithShape="0">
              <a:srgbClr val="000000">
                <a:alpha val="25000"/>
              </a:srgbClr>
            </a:outerShdw>
          </a:effectLst>
        </p:spPr>
        <p:txBody>
          <a:bodyPr bIns="1005840" anchor="ctr" anchorCtr="0">
            <a:noAutofit/>
          </a:bodyPr>
          <a:lstStyle>
            <a:lvl1pPr marL="0" indent="0" algn="ctr">
              <a:buNone/>
              <a:defRPr sz="12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Drag and drop your photo</a:t>
            </a:r>
            <a:br>
              <a:rPr lang="en-US"/>
            </a:br>
            <a:r>
              <a:rPr lang="en-US"/>
              <a:t>here or click or tap icon</a:t>
            </a:r>
            <a:br>
              <a:rPr lang="en-US"/>
            </a:br>
            <a:r>
              <a:rPr lang="en-US"/>
              <a:t>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756081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pos="3474">
          <p15:clr>
            <a:srgbClr val="FBAE40"/>
          </p15:clr>
        </p15:guide>
        <p15:guide id="4" orient="horz" pos="1276">
          <p15:clr>
            <a:srgbClr val="FBAE40"/>
          </p15:clr>
        </p15:guide>
        <p15:guide id="5" orient="horz" pos="901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73828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298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861774"/>
          </a:xfrm>
        </p:spPr>
        <p:txBody>
          <a:bodyPr/>
          <a:lstStyle>
            <a:lvl1pPr marL="0" indent="0">
              <a:buNone/>
              <a:defRPr sz="28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0429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89.xml"/><Relationship Id="rId42" Type="http://schemas.openxmlformats.org/officeDocument/2006/relationships/slideLayout" Target="../slideLayouts/slideLayout110.xml"/><Relationship Id="rId47" Type="http://schemas.openxmlformats.org/officeDocument/2006/relationships/slideLayout" Target="../slideLayouts/slideLayout115.xml"/><Relationship Id="rId63" Type="http://schemas.openxmlformats.org/officeDocument/2006/relationships/slideLayout" Target="../slideLayouts/slideLayout131.xml"/><Relationship Id="rId68" Type="http://schemas.openxmlformats.org/officeDocument/2006/relationships/slideLayout" Target="../slideLayouts/slideLayout136.xml"/><Relationship Id="rId84" Type="http://schemas.openxmlformats.org/officeDocument/2006/relationships/slideLayout" Target="../slideLayouts/slideLayout152.xml"/><Relationship Id="rId89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79.xml"/><Relationship Id="rId32" Type="http://schemas.openxmlformats.org/officeDocument/2006/relationships/slideLayout" Target="../slideLayouts/slideLayout100.xml"/><Relationship Id="rId37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21.xml"/><Relationship Id="rId58" Type="http://schemas.openxmlformats.org/officeDocument/2006/relationships/slideLayout" Target="../slideLayouts/slideLayout126.xml"/><Relationship Id="rId74" Type="http://schemas.openxmlformats.org/officeDocument/2006/relationships/slideLayout" Target="../slideLayouts/slideLayout142.xml"/><Relationship Id="rId79" Type="http://schemas.openxmlformats.org/officeDocument/2006/relationships/slideLayout" Target="../slideLayouts/slideLayout147.xml"/><Relationship Id="rId102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73.xml"/><Relationship Id="rId90" Type="http://schemas.openxmlformats.org/officeDocument/2006/relationships/slideLayout" Target="../slideLayouts/slideLayout158.xml"/><Relationship Id="rId95" Type="http://schemas.openxmlformats.org/officeDocument/2006/relationships/slideLayout" Target="../slideLayouts/slideLayout163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43" Type="http://schemas.openxmlformats.org/officeDocument/2006/relationships/slideLayout" Target="../slideLayouts/slideLayout111.xml"/><Relationship Id="rId48" Type="http://schemas.openxmlformats.org/officeDocument/2006/relationships/slideLayout" Target="../slideLayouts/slideLayout116.xml"/><Relationship Id="rId64" Type="http://schemas.openxmlformats.org/officeDocument/2006/relationships/slideLayout" Target="../slideLayouts/slideLayout132.xml"/><Relationship Id="rId69" Type="http://schemas.openxmlformats.org/officeDocument/2006/relationships/slideLayout" Target="../slideLayouts/slideLayout137.xml"/><Relationship Id="rId80" Type="http://schemas.openxmlformats.org/officeDocument/2006/relationships/slideLayout" Target="../slideLayouts/slideLayout148.xml"/><Relationship Id="rId85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38" Type="http://schemas.openxmlformats.org/officeDocument/2006/relationships/slideLayout" Target="../slideLayouts/slideLayout106.xml"/><Relationship Id="rId46" Type="http://schemas.openxmlformats.org/officeDocument/2006/relationships/slideLayout" Target="../slideLayouts/slideLayout114.xml"/><Relationship Id="rId59" Type="http://schemas.openxmlformats.org/officeDocument/2006/relationships/slideLayout" Target="../slideLayouts/slideLayout127.xml"/><Relationship Id="rId67" Type="http://schemas.openxmlformats.org/officeDocument/2006/relationships/slideLayout" Target="../slideLayouts/slideLayout135.xml"/><Relationship Id="rId103" Type="http://schemas.openxmlformats.org/officeDocument/2006/relationships/slideLayout" Target="../slideLayouts/slideLayout171.xml"/><Relationship Id="rId20" Type="http://schemas.openxmlformats.org/officeDocument/2006/relationships/slideLayout" Target="../slideLayouts/slideLayout88.xml"/><Relationship Id="rId41" Type="http://schemas.openxmlformats.org/officeDocument/2006/relationships/slideLayout" Target="../slideLayouts/slideLayout109.xml"/><Relationship Id="rId54" Type="http://schemas.openxmlformats.org/officeDocument/2006/relationships/slideLayout" Target="../slideLayouts/slideLayout122.xml"/><Relationship Id="rId62" Type="http://schemas.openxmlformats.org/officeDocument/2006/relationships/slideLayout" Target="../slideLayouts/slideLayout130.xml"/><Relationship Id="rId70" Type="http://schemas.openxmlformats.org/officeDocument/2006/relationships/slideLayout" Target="../slideLayouts/slideLayout138.xml"/><Relationship Id="rId75" Type="http://schemas.openxmlformats.org/officeDocument/2006/relationships/slideLayout" Target="../slideLayouts/slideLayout143.xml"/><Relationship Id="rId83" Type="http://schemas.openxmlformats.org/officeDocument/2006/relationships/slideLayout" Target="../slideLayouts/slideLayout151.xml"/><Relationship Id="rId88" Type="http://schemas.openxmlformats.org/officeDocument/2006/relationships/slideLayout" Target="../slideLayouts/slideLayout156.xml"/><Relationship Id="rId91" Type="http://schemas.openxmlformats.org/officeDocument/2006/relationships/slideLayout" Target="../slideLayouts/slideLayout159.xml"/><Relationship Id="rId96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36" Type="http://schemas.openxmlformats.org/officeDocument/2006/relationships/slideLayout" Target="../slideLayouts/slideLayout104.xml"/><Relationship Id="rId49" Type="http://schemas.openxmlformats.org/officeDocument/2006/relationships/slideLayout" Target="../slideLayouts/slideLayout117.xml"/><Relationship Id="rId57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78.xml"/><Relationship Id="rId31" Type="http://schemas.openxmlformats.org/officeDocument/2006/relationships/slideLayout" Target="../slideLayouts/slideLayout99.xml"/><Relationship Id="rId44" Type="http://schemas.openxmlformats.org/officeDocument/2006/relationships/slideLayout" Target="../slideLayouts/slideLayout112.xml"/><Relationship Id="rId52" Type="http://schemas.openxmlformats.org/officeDocument/2006/relationships/slideLayout" Target="../slideLayouts/slideLayout120.xml"/><Relationship Id="rId60" Type="http://schemas.openxmlformats.org/officeDocument/2006/relationships/slideLayout" Target="../slideLayouts/slideLayout128.xml"/><Relationship Id="rId65" Type="http://schemas.openxmlformats.org/officeDocument/2006/relationships/slideLayout" Target="../slideLayouts/slideLayout133.xml"/><Relationship Id="rId73" Type="http://schemas.openxmlformats.org/officeDocument/2006/relationships/slideLayout" Target="../slideLayouts/slideLayout141.xml"/><Relationship Id="rId78" Type="http://schemas.openxmlformats.org/officeDocument/2006/relationships/slideLayout" Target="../slideLayouts/slideLayout146.xml"/><Relationship Id="rId81" Type="http://schemas.openxmlformats.org/officeDocument/2006/relationships/slideLayout" Target="../slideLayouts/slideLayout149.xml"/><Relationship Id="rId86" Type="http://schemas.openxmlformats.org/officeDocument/2006/relationships/slideLayout" Target="../slideLayouts/slideLayout154.xml"/><Relationship Id="rId94" Type="http://schemas.openxmlformats.org/officeDocument/2006/relationships/slideLayout" Target="../slideLayouts/slideLayout162.xml"/><Relationship Id="rId99" Type="http://schemas.openxmlformats.org/officeDocument/2006/relationships/slideLayout" Target="../slideLayouts/slideLayout167.xml"/><Relationship Id="rId101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9" Type="http://schemas.openxmlformats.org/officeDocument/2006/relationships/slideLayout" Target="../slideLayouts/slideLayout107.xml"/><Relationship Id="rId34" Type="http://schemas.openxmlformats.org/officeDocument/2006/relationships/slideLayout" Target="../slideLayouts/slideLayout102.xml"/><Relationship Id="rId50" Type="http://schemas.openxmlformats.org/officeDocument/2006/relationships/slideLayout" Target="../slideLayouts/slideLayout118.xml"/><Relationship Id="rId55" Type="http://schemas.openxmlformats.org/officeDocument/2006/relationships/slideLayout" Target="../slideLayouts/slideLayout123.xml"/><Relationship Id="rId76" Type="http://schemas.openxmlformats.org/officeDocument/2006/relationships/slideLayout" Target="../slideLayouts/slideLayout144.xml"/><Relationship Id="rId97" Type="http://schemas.openxmlformats.org/officeDocument/2006/relationships/slideLayout" Target="../slideLayouts/slideLayout165.xml"/><Relationship Id="rId104" Type="http://schemas.openxmlformats.org/officeDocument/2006/relationships/theme" Target="../theme/theme2.xml"/><Relationship Id="rId7" Type="http://schemas.openxmlformats.org/officeDocument/2006/relationships/slideLayout" Target="../slideLayouts/slideLayout75.xml"/><Relationship Id="rId71" Type="http://schemas.openxmlformats.org/officeDocument/2006/relationships/slideLayout" Target="../slideLayouts/slideLayout139.xml"/><Relationship Id="rId92" Type="http://schemas.openxmlformats.org/officeDocument/2006/relationships/slideLayout" Target="../slideLayouts/slideLayout160.xml"/><Relationship Id="rId2" Type="http://schemas.openxmlformats.org/officeDocument/2006/relationships/slideLayout" Target="../slideLayouts/slideLayout70.xml"/><Relationship Id="rId29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92.xml"/><Relationship Id="rId40" Type="http://schemas.openxmlformats.org/officeDocument/2006/relationships/slideLayout" Target="../slideLayouts/slideLayout108.xml"/><Relationship Id="rId45" Type="http://schemas.openxmlformats.org/officeDocument/2006/relationships/slideLayout" Target="../slideLayouts/slideLayout113.xml"/><Relationship Id="rId66" Type="http://schemas.openxmlformats.org/officeDocument/2006/relationships/slideLayout" Target="../slideLayouts/slideLayout134.xml"/><Relationship Id="rId87" Type="http://schemas.openxmlformats.org/officeDocument/2006/relationships/slideLayout" Target="../slideLayouts/slideLayout155.xml"/><Relationship Id="rId61" Type="http://schemas.openxmlformats.org/officeDocument/2006/relationships/slideLayout" Target="../slideLayouts/slideLayout129.xml"/><Relationship Id="rId82" Type="http://schemas.openxmlformats.org/officeDocument/2006/relationships/slideLayout" Target="../slideLayouts/slideLayout150.xml"/><Relationship Id="rId1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2.xml"/><Relationship Id="rId30" Type="http://schemas.openxmlformats.org/officeDocument/2006/relationships/slideLayout" Target="../slideLayouts/slideLayout98.xml"/><Relationship Id="rId35" Type="http://schemas.openxmlformats.org/officeDocument/2006/relationships/slideLayout" Target="../slideLayouts/slideLayout103.xml"/><Relationship Id="rId56" Type="http://schemas.openxmlformats.org/officeDocument/2006/relationships/slideLayout" Target="../slideLayouts/slideLayout124.xml"/><Relationship Id="rId77" Type="http://schemas.openxmlformats.org/officeDocument/2006/relationships/slideLayout" Target="../slideLayouts/slideLayout145.xml"/><Relationship Id="rId100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76.xml"/><Relationship Id="rId51" Type="http://schemas.openxmlformats.org/officeDocument/2006/relationships/slideLayout" Target="../slideLayouts/slideLayout119.xml"/><Relationship Id="rId72" Type="http://schemas.openxmlformats.org/officeDocument/2006/relationships/slideLayout" Target="../slideLayouts/slideLayout140.xml"/><Relationship Id="rId93" Type="http://schemas.openxmlformats.org/officeDocument/2006/relationships/slideLayout" Target="../slideLayouts/slideLayout161.xml"/><Relationship Id="rId98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09.xml"/><Relationship Id="rId21" Type="http://schemas.openxmlformats.org/officeDocument/2006/relationships/slideLayout" Target="../slideLayouts/slideLayout204.xml"/><Relationship Id="rId42" Type="http://schemas.openxmlformats.org/officeDocument/2006/relationships/slideLayout" Target="../slideLayouts/slideLayout225.xml"/><Relationship Id="rId47" Type="http://schemas.openxmlformats.org/officeDocument/2006/relationships/slideLayout" Target="../slideLayouts/slideLayout230.xml"/><Relationship Id="rId63" Type="http://schemas.openxmlformats.org/officeDocument/2006/relationships/slideLayout" Target="../slideLayouts/slideLayout246.xml"/><Relationship Id="rId68" Type="http://schemas.openxmlformats.org/officeDocument/2006/relationships/slideLayout" Target="../slideLayouts/slideLayout251.xml"/><Relationship Id="rId84" Type="http://schemas.openxmlformats.org/officeDocument/2006/relationships/slideLayout" Target="../slideLayouts/slideLayout267.xml"/><Relationship Id="rId89" Type="http://schemas.openxmlformats.org/officeDocument/2006/relationships/slideLayout" Target="../slideLayouts/slideLayout272.xml"/><Relationship Id="rId1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194.xml"/><Relationship Id="rId32" Type="http://schemas.openxmlformats.org/officeDocument/2006/relationships/slideLayout" Target="../slideLayouts/slideLayout215.xml"/><Relationship Id="rId37" Type="http://schemas.openxmlformats.org/officeDocument/2006/relationships/slideLayout" Target="../slideLayouts/slideLayout220.xml"/><Relationship Id="rId53" Type="http://schemas.openxmlformats.org/officeDocument/2006/relationships/slideLayout" Target="../slideLayouts/slideLayout236.xml"/><Relationship Id="rId58" Type="http://schemas.openxmlformats.org/officeDocument/2006/relationships/slideLayout" Target="../slideLayouts/slideLayout241.xml"/><Relationship Id="rId74" Type="http://schemas.openxmlformats.org/officeDocument/2006/relationships/slideLayout" Target="../slideLayouts/slideLayout257.xml"/><Relationship Id="rId79" Type="http://schemas.openxmlformats.org/officeDocument/2006/relationships/slideLayout" Target="../slideLayouts/slideLayout262.xml"/><Relationship Id="rId5" Type="http://schemas.openxmlformats.org/officeDocument/2006/relationships/slideLayout" Target="../slideLayouts/slideLayout188.xml"/><Relationship Id="rId90" Type="http://schemas.openxmlformats.org/officeDocument/2006/relationships/slideLayout" Target="../slideLayouts/slideLayout273.xml"/><Relationship Id="rId95" Type="http://schemas.openxmlformats.org/officeDocument/2006/relationships/image" Target="../media/image81.svg"/><Relationship Id="rId22" Type="http://schemas.openxmlformats.org/officeDocument/2006/relationships/slideLayout" Target="../slideLayouts/slideLayout205.xml"/><Relationship Id="rId27" Type="http://schemas.openxmlformats.org/officeDocument/2006/relationships/slideLayout" Target="../slideLayouts/slideLayout210.xml"/><Relationship Id="rId43" Type="http://schemas.openxmlformats.org/officeDocument/2006/relationships/slideLayout" Target="../slideLayouts/slideLayout226.xml"/><Relationship Id="rId48" Type="http://schemas.openxmlformats.org/officeDocument/2006/relationships/slideLayout" Target="../slideLayouts/slideLayout231.xml"/><Relationship Id="rId64" Type="http://schemas.openxmlformats.org/officeDocument/2006/relationships/slideLayout" Target="../slideLayouts/slideLayout247.xml"/><Relationship Id="rId69" Type="http://schemas.openxmlformats.org/officeDocument/2006/relationships/slideLayout" Target="../slideLayouts/slideLayout252.xml"/><Relationship Id="rId8" Type="http://schemas.openxmlformats.org/officeDocument/2006/relationships/slideLayout" Target="../slideLayouts/slideLayout191.xml"/><Relationship Id="rId51" Type="http://schemas.openxmlformats.org/officeDocument/2006/relationships/slideLayout" Target="../slideLayouts/slideLayout234.xml"/><Relationship Id="rId72" Type="http://schemas.openxmlformats.org/officeDocument/2006/relationships/slideLayout" Target="../slideLayouts/slideLayout255.xml"/><Relationship Id="rId80" Type="http://schemas.openxmlformats.org/officeDocument/2006/relationships/slideLayout" Target="../slideLayouts/slideLayout263.xml"/><Relationship Id="rId85" Type="http://schemas.openxmlformats.org/officeDocument/2006/relationships/slideLayout" Target="../slideLayouts/slideLayout268.xml"/><Relationship Id="rId93" Type="http://schemas.openxmlformats.org/officeDocument/2006/relationships/theme" Target="../theme/theme4.xml"/><Relationship Id="rId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5" Type="http://schemas.openxmlformats.org/officeDocument/2006/relationships/slideLayout" Target="../slideLayouts/slideLayout208.xml"/><Relationship Id="rId33" Type="http://schemas.openxmlformats.org/officeDocument/2006/relationships/slideLayout" Target="../slideLayouts/slideLayout216.xml"/><Relationship Id="rId38" Type="http://schemas.openxmlformats.org/officeDocument/2006/relationships/slideLayout" Target="../slideLayouts/slideLayout221.xml"/><Relationship Id="rId46" Type="http://schemas.openxmlformats.org/officeDocument/2006/relationships/slideLayout" Target="../slideLayouts/slideLayout229.xml"/><Relationship Id="rId59" Type="http://schemas.openxmlformats.org/officeDocument/2006/relationships/slideLayout" Target="../slideLayouts/slideLayout242.xml"/><Relationship Id="rId67" Type="http://schemas.openxmlformats.org/officeDocument/2006/relationships/slideLayout" Target="../slideLayouts/slideLayout250.xml"/><Relationship Id="rId20" Type="http://schemas.openxmlformats.org/officeDocument/2006/relationships/slideLayout" Target="../slideLayouts/slideLayout203.xml"/><Relationship Id="rId41" Type="http://schemas.openxmlformats.org/officeDocument/2006/relationships/slideLayout" Target="../slideLayouts/slideLayout224.xml"/><Relationship Id="rId54" Type="http://schemas.openxmlformats.org/officeDocument/2006/relationships/slideLayout" Target="../slideLayouts/slideLayout237.xml"/><Relationship Id="rId62" Type="http://schemas.openxmlformats.org/officeDocument/2006/relationships/slideLayout" Target="../slideLayouts/slideLayout245.xml"/><Relationship Id="rId70" Type="http://schemas.openxmlformats.org/officeDocument/2006/relationships/slideLayout" Target="../slideLayouts/slideLayout253.xml"/><Relationship Id="rId75" Type="http://schemas.openxmlformats.org/officeDocument/2006/relationships/slideLayout" Target="../slideLayouts/slideLayout258.xml"/><Relationship Id="rId83" Type="http://schemas.openxmlformats.org/officeDocument/2006/relationships/slideLayout" Target="../slideLayouts/slideLayout266.xml"/><Relationship Id="rId88" Type="http://schemas.openxmlformats.org/officeDocument/2006/relationships/slideLayout" Target="../slideLayouts/slideLayout271.xml"/><Relationship Id="rId91" Type="http://schemas.openxmlformats.org/officeDocument/2006/relationships/slideLayout" Target="../slideLayouts/slideLayout274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8.xml"/><Relationship Id="rId23" Type="http://schemas.openxmlformats.org/officeDocument/2006/relationships/slideLayout" Target="../slideLayouts/slideLayout206.xml"/><Relationship Id="rId28" Type="http://schemas.openxmlformats.org/officeDocument/2006/relationships/slideLayout" Target="../slideLayouts/slideLayout211.xml"/><Relationship Id="rId36" Type="http://schemas.openxmlformats.org/officeDocument/2006/relationships/slideLayout" Target="../slideLayouts/slideLayout219.xml"/><Relationship Id="rId49" Type="http://schemas.openxmlformats.org/officeDocument/2006/relationships/slideLayout" Target="../slideLayouts/slideLayout232.xml"/><Relationship Id="rId57" Type="http://schemas.openxmlformats.org/officeDocument/2006/relationships/slideLayout" Target="../slideLayouts/slideLayout240.xml"/><Relationship Id="rId10" Type="http://schemas.openxmlformats.org/officeDocument/2006/relationships/slideLayout" Target="../slideLayouts/slideLayout193.xml"/><Relationship Id="rId31" Type="http://schemas.openxmlformats.org/officeDocument/2006/relationships/slideLayout" Target="../slideLayouts/slideLayout214.xml"/><Relationship Id="rId44" Type="http://schemas.openxmlformats.org/officeDocument/2006/relationships/slideLayout" Target="../slideLayouts/slideLayout227.xml"/><Relationship Id="rId52" Type="http://schemas.openxmlformats.org/officeDocument/2006/relationships/slideLayout" Target="../slideLayouts/slideLayout235.xml"/><Relationship Id="rId60" Type="http://schemas.openxmlformats.org/officeDocument/2006/relationships/slideLayout" Target="../slideLayouts/slideLayout243.xml"/><Relationship Id="rId65" Type="http://schemas.openxmlformats.org/officeDocument/2006/relationships/slideLayout" Target="../slideLayouts/slideLayout248.xml"/><Relationship Id="rId73" Type="http://schemas.openxmlformats.org/officeDocument/2006/relationships/slideLayout" Target="../slideLayouts/slideLayout256.xml"/><Relationship Id="rId78" Type="http://schemas.openxmlformats.org/officeDocument/2006/relationships/slideLayout" Target="../slideLayouts/slideLayout261.xml"/><Relationship Id="rId81" Type="http://schemas.openxmlformats.org/officeDocument/2006/relationships/slideLayout" Target="../slideLayouts/slideLayout264.xml"/><Relationship Id="rId86" Type="http://schemas.openxmlformats.org/officeDocument/2006/relationships/slideLayout" Target="../slideLayouts/slideLayout269.xml"/><Relationship Id="rId94" Type="http://schemas.openxmlformats.org/officeDocument/2006/relationships/image" Target="../media/image80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6.xml"/><Relationship Id="rId18" Type="http://schemas.openxmlformats.org/officeDocument/2006/relationships/slideLayout" Target="../slideLayouts/slideLayout201.xml"/><Relationship Id="rId39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17.xml"/><Relationship Id="rId50" Type="http://schemas.openxmlformats.org/officeDocument/2006/relationships/slideLayout" Target="../slideLayouts/slideLayout233.xml"/><Relationship Id="rId55" Type="http://schemas.openxmlformats.org/officeDocument/2006/relationships/slideLayout" Target="../slideLayouts/slideLayout238.xml"/><Relationship Id="rId76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190.xml"/><Relationship Id="rId71" Type="http://schemas.openxmlformats.org/officeDocument/2006/relationships/slideLayout" Target="../slideLayouts/slideLayout254.xml"/><Relationship Id="rId92" Type="http://schemas.openxmlformats.org/officeDocument/2006/relationships/slideLayout" Target="../slideLayouts/slideLayout275.xml"/><Relationship Id="rId2" Type="http://schemas.openxmlformats.org/officeDocument/2006/relationships/slideLayout" Target="../slideLayouts/slideLayout185.xml"/><Relationship Id="rId29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07.xml"/><Relationship Id="rId40" Type="http://schemas.openxmlformats.org/officeDocument/2006/relationships/slideLayout" Target="../slideLayouts/slideLayout223.xml"/><Relationship Id="rId45" Type="http://schemas.openxmlformats.org/officeDocument/2006/relationships/slideLayout" Target="../slideLayouts/slideLayout228.xml"/><Relationship Id="rId66" Type="http://schemas.openxmlformats.org/officeDocument/2006/relationships/slideLayout" Target="../slideLayouts/slideLayout249.xml"/><Relationship Id="rId87" Type="http://schemas.openxmlformats.org/officeDocument/2006/relationships/slideLayout" Target="../slideLayouts/slideLayout270.xml"/><Relationship Id="rId61" Type="http://schemas.openxmlformats.org/officeDocument/2006/relationships/slideLayout" Target="../slideLayouts/slideLayout244.xml"/><Relationship Id="rId82" Type="http://schemas.openxmlformats.org/officeDocument/2006/relationships/slideLayout" Target="../slideLayouts/slideLayout265.xml"/><Relationship Id="rId19" Type="http://schemas.openxmlformats.org/officeDocument/2006/relationships/slideLayout" Target="../slideLayouts/slideLayout202.xml"/><Relationship Id="rId14" Type="http://schemas.openxmlformats.org/officeDocument/2006/relationships/slideLayout" Target="../slideLayouts/slideLayout197.xml"/><Relationship Id="rId30" Type="http://schemas.openxmlformats.org/officeDocument/2006/relationships/slideLayout" Target="../slideLayouts/slideLayout213.xml"/><Relationship Id="rId35" Type="http://schemas.openxmlformats.org/officeDocument/2006/relationships/slideLayout" Target="../slideLayouts/slideLayout218.xml"/><Relationship Id="rId56" Type="http://schemas.openxmlformats.org/officeDocument/2006/relationships/slideLayout" Target="../slideLayouts/slideLayout239.xml"/><Relationship Id="rId77" Type="http://schemas.openxmlformats.org/officeDocument/2006/relationships/slideLayout" Target="../slideLayouts/slideLayout260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01.xml"/><Relationship Id="rId21" Type="http://schemas.openxmlformats.org/officeDocument/2006/relationships/slideLayout" Target="../slideLayouts/slideLayout296.xml"/><Relationship Id="rId42" Type="http://schemas.openxmlformats.org/officeDocument/2006/relationships/slideLayout" Target="../slideLayouts/slideLayout317.xml"/><Relationship Id="rId47" Type="http://schemas.openxmlformats.org/officeDocument/2006/relationships/slideLayout" Target="../slideLayouts/slideLayout322.xml"/><Relationship Id="rId63" Type="http://schemas.openxmlformats.org/officeDocument/2006/relationships/slideLayout" Target="../slideLayouts/slideLayout338.xml"/><Relationship Id="rId68" Type="http://schemas.openxmlformats.org/officeDocument/2006/relationships/slideLayout" Target="../slideLayouts/slideLayout343.xml"/><Relationship Id="rId16" Type="http://schemas.openxmlformats.org/officeDocument/2006/relationships/slideLayout" Target="../slideLayouts/slideLayout291.xml"/><Relationship Id="rId11" Type="http://schemas.openxmlformats.org/officeDocument/2006/relationships/slideLayout" Target="../slideLayouts/slideLayout286.xml"/><Relationship Id="rId32" Type="http://schemas.openxmlformats.org/officeDocument/2006/relationships/slideLayout" Target="../slideLayouts/slideLayout307.xml"/><Relationship Id="rId37" Type="http://schemas.openxmlformats.org/officeDocument/2006/relationships/slideLayout" Target="../slideLayouts/slideLayout312.xml"/><Relationship Id="rId53" Type="http://schemas.openxmlformats.org/officeDocument/2006/relationships/slideLayout" Target="../slideLayouts/slideLayout328.xml"/><Relationship Id="rId58" Type="http://schemas.openxmlformats.org/officeDocument/2006/relationships/slideLayout" Target="../slideLayouts/slideLayout333.xml"/><Relationship Id="rId74" Type="http://schemas.openxmlformats.org/officeDocument/2006/relationships/slideLayout" Target="../slideLayouts/slideLayout349.xml"/><Relationship Id="rId79" Type="http://schemas.openxmlformats.org/officeDocument/2006/relationships/theme" Target="../theme/theme5.xml"/><Relationship Id="rId5" Type="http://schemas.openxmlformats.org/officeDocument/2006/relationships/slideLayout" Target="../slideLayouts/slideLayout280.xml"/><Relationship Id="rId61" Type="http://schemas.openxmlformats.org/officeDocument/2006/relationships/slideLayout" Target="../slideLayouts/slideLayout336.xml"/><Relationship Id="rId19" Type="http://schemas.openxmlformats.org/officeDocument/2006/relationships/slideLayout" Target="../slideLayouts/slideLayout294.xml"/><Relationship Id="rId14" Type="http://schemas.openxmlformats.org/officeDocument/2006/relationships/slideLayout" Target="../slideLayouts/slideLayout289.xml"/><Relationship Id="rId22" Type="http://schemas.openxmlformats.org/officeDocument/2006/relationships/slideLayout" Target="../slideLayouts/slideLayout297.xml"/><Relationship Id="rId27" Type="http://schemas.openxmlformats.org/officeDocument/2006/relationships/slideLayout" Target="../slideLayouts/slideLayout302.xml"/><Relationship Id="rId30" Type="http://schemas.openxmlformats.org/officeDocument/2006/relationships/slideLayout" Target="../slideLayouts/slideLayout305.xml"/><Relationship Id="rId35" Type="http://schemas.openxmlformats.org/officeDocument/2006/relationships/slideLayout" Target="../slideLayouts/slideLayout310.xml"/><Relationship Id="rId43" Type="http://schemas.openxmlformats.org/officeDocument/2006/relationships/slideLayout" Target="../slideLayouts/slideLayout318.xml"/><Relationship Id="rId48" Type="http://schemas.openxmlformats.org/officeDocument/2006/relationships/slideLayout" Target="../slideLayouts/slideLayout323.xml"/><Relationship Id="rId56" Type="http://schemas.openxmlformats.org/officeDocument/2006/relationships/slideLayout" Target="../slideLayouts/slideLayout331.xml"/><Relationship Id="rId64" Type="http://schemas.openxmlformats.org/officeDocument/2006/relationships/slideLayout" Target="../slideLayouts/slideLayout339.xml"/><Relationship Id="rId69" Type="http://schemas.openxmlformats.org/officeDocument/2006/relationships/slideLayout" Target="../slideLayouts/slideLayout344.xml"/><Relationship Id="rId77" Type="http://schemas.openxmlformats.org/officeDocument/2006/relationships/slideLayout" Target="../slideLayouts/slideLayout352.xml"/><Relationship Id="rId8" Type="http://schemas.openxmlformats.org/officeDocument/2006/relationships/slideLayout" Target="../slideLayouts/slideLayout283.xml"/><Relationship Id="rId51" Type="http://schemas.openxmlformats.org/officeDocument/2006/relationships/slideLayout" Target="../slideLayouts/slideLayout326.xml"/><Relationship Id="rId72" Type="http://schemas.openxmlformats.org/officeDocument/2006/relationships/slideLayout" Target="../slideLayouts/slideLayout347.xml"/><Relationship Id="rId80" Type="http://schemas.openxmlformats.org/officeDocument/2006/relationships/image" Target="../media/image80.png"/><Relationship Id="rId3" Type="http://schemas.openxmlformats.org/officeDocument/2006/relationships/slideLayout" Target="../slideLayouts/slideLayout278.xml"/><Relationship Id="rId12" Type="http://schemas.openxmlformats.org/officeDocument/2006/relationships/slideLayout" Target="../slideLayouts/slideLayout287.xml"/><Relationship Id="rId17" Type="http://schemas.openxmlformats.org/officeDocument/2006/relationships/slideLayout" Target="../slideLayouts/slideLayout292.xml"/><Relationship Id="rId25" Type="http://schemas.openxmlformats.org/officeDocument/2006/relationships/slideLayout" Target="../slideLayouts/slideLayout300.xml"/><Relationship Id="rId33" Type="http://schemas.openxmlformats.org/officeDocument/2006/relationships/slideLayout" Target="../slideLayouts/slideLayout308.xml"/><Relationship Id="rId38" Type="http://schemas.openxmlformats.org/officeDocument/2006/relationships/slideLayout" Target="../slideLayouts/slideLayout313.xml"/><Relationship Id="rId46" Type="http://schemas.openxmlformats.org/officeDocument/2006/relationships/slideLayout" Target="../slideLayouts/slideLayout321.xml"/><Relationship Id="rId59" Type="http://schemas.openxmlformats.org/officeDocument/2006/relationships/slideLayout" Target="../slideLayouts/slideLayout334.xml"/><Relationship Id="rId67" Type="http://schemas.openxmlformats.org/officeDocument/2006/relationships/slideLayout" Target="../slideLayouts/slideLayout342.xml"/><Relationship Id="rId20" Type="http://schemas.openxmlformats.org/officeDocument/2006/relationships/slideLayout" Target="../slideLayouts/slideLayout295.xml"/><Relationship Id="rId41" Type="http://schemas.openxmlformats.org/officeDocument/2006/relationships/slideLayout" Target="../slideLayouts/slideLayout316.xml"/><Relationship Id="rId54" Type="http://schemas.openxmlformats.org/officeDocument/2006/relationships/slideLayout" Target="../slideLayouts/slideLayout329.xml"/><Relationship Id="rId62" Type="http://schemas.openxmlformats.org/officeDocument/2006/relationships/slideLayout" Target="../slideLayouts/slideLayout337.xml"/><Relationship Id="rId70" Type="http://schemas.openxmlformats.org/officeDocument/2006/relationships/slideLayout" Target="../slideLayouts/slideLayout345.xml"/><Relationship Id="rId75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5" Type="http://schemas.openxmlformats.org/officeDocument/2006/relationships/slideLayout" Target="../slideLayouts/slideLayout290.xml"/><Relationship Id="rId23" Type="http://schemas.openxmlformats.org/officeDocument/2006/relationships/slideLayout" Target="../slideLayouts/slideLayout298.xml"/><Relationship Id="rId28" Type="http://schemas.openxmlformats.org/officeDocument/2006/relationships/slideLayout" Target="../slideLayouts/slideLayout303.xml"/><Relationship Id="rId36" Type="http://schemas.openxmlformats.org/officeDocument/2006/relationships/slideLayout" Target="../slideLayouts/slideLayout311.xml"/><Relationship Id="rId49" Type="http://schemas.openxmlformats.org/officeDocument/2006/relationships/slideLayout" Target="../slideLayouts/slideLayout324.xml"/><Relationship Id="rId57" Type="http://schemas.openxmlformats.org/officeDocument/2006/relationships/slideLayout" Target="../slideLayouts/slideLayout332.xml"/><Relationship Id="rId10" Type="http://schemas.openxmlformats.org/officeDocument/2006/relationships/slideLayout" Target="../slideLayouts/slideLayout285.xml"/><Relationship Id="rId31" Type="http://schemas.openxmlformats.org/officeDocument/2006/relationships/slideLayout" Target="../slideLayouts/slideLayout306.xml"/><Relationship Id="rId44" Type="http://schemas.openxmlformats.org/officeDocument/2006/relationships/slideLayout" Target="../slideLayouts/slideLayout319.xml"/><Relationship Id="rId52" Type="http://schemas.openxmlformats.org/officeDocument/2006/relationships/slideLayout" Target="../slideLayouts/slideLayout327.xml"/><Relationship Id="rId60" Type="http://schemas.openxmlformats.org/officeDocument/2006/relationships/slideLayout" Target="../slideLayouts/slideLayout335.xml"/><Relationship Id="rId65" Type="http://schemas.openxmlformats.org/officeDocument/2006/relationships/slideLayout" Target="../slideLayouts/slideLayout340.xml"/><Relationship Id="rId73" Type="http://schemas.openxmlformats.org/officeDocument/2006/relationships/slideLayout" Target="../slideLayouts/slideLayout348.xml"/><Relationship Id="rId78" Type="http://schemas.openxmlformats.org/officeDocument/2006/relationships/slideLayout" Target="../slideLayouts/slideLayout353.xml"/><Relationship Id="rId81" Type="http://schemas.openxmlformats.org/officeDocument/2006/relationships/image" Target="../media/image81.svg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Relationship Id="rId13" Type="http://schemas.openxmlformats.org/officeDocument/2006/relationships/slideLayout" Target="../slideLayouts/slideLayout288.xml"/><Relationship Id="rId18" Type="http://schemas.openxmlformats.org/officeDocument/2006/relationships/slideLayout" Target="../slideLayouts/slideLayout293.xml"/><Relationship Id="rId39" Type="http://schemas.openxmlformats.org/officeDocument/2006/relationships/slideLayout" Target="../slideLayouts/slideLayout314.xml"/><Relationship Id="rId34" Type="http://schemas.openxmlformats.org/officeDocument/2006/relationships/slideLayout" Target="../slideLayouts/slideLayout309.xml"/><Relationship Id="rId50" Type="http://schemas.openxmlformats.org/officeDocument/2006/relationships/slideLayout" Target="../slideLayouts/slideLayout325.xml"/><Relationship Id="rId55" Type="http://schemas.openxmlformats.org/officeDocument/2006/relationships/slideLayout" Target="../slideLayouts/slideLayout330.xml"/><Relationship Id="rId76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282.xml"/><Relationship Id="rId71" Type="http://schemas.openxmlformats.org/officeDocument/2006/relationships/slideLayout" Target="../slideLayouts/slideLayout346.xml"/><Relationship Id="rId2" Type="http://schemas.openxmlformats.org/officeDocument/2006/relationships/slideLayout" Target="../slideLayouts/slideLayout277.xml"/><Relationship Id="rId29" Type="http://schemas.openxmlformats.org/officeDocument/2006/relationships/slideLayout" Target="../slideLayouts/slideLayout304.xml"/><Relationship Id="rId24" Type="http://schemas.openxmlformats.org/officeDocument/2006/relationships/slideLayout" Target="../slideLayouts/slideLayout299.xml"/><Relationship Id="rId40" Type="http://schemas.openxmlformats.org/officeDocument/2006/relationships/slideLayout" Target="../slideLayouts/slideLayout315.xml"/><Relationship Id="rId45" Type="http://schemas.openxmlformats.org/officeDocument/2006/relationships/slideLayout" Target="../slideLayouts/slideLayout320.xml"/><Relationship Id="rId66" Type="http://schemas.openxmlformats.org/officeDocument/2006/relationships/slideLayout" Target="../slideLayouts/slideLayout3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012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8" r:id="rId67"/>
    <p:sldLayoutId id="2147484153" r:id="rId6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83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  <p:sldLayoutId id="2147483833" r:id="rId18"/>
    <p:sldLayoutId id="2147483834" r:id="rId19"/>
    <p:sldLayoutId id="2147483835" r:id="rId20"/>
    <p:sldLayoutId id="2147483836" r:id="rId21"/>
    <p:sldLayoutId id="2147483837" r:id="rId22"/>
    <p:sldLayoutId id="2147483838" r:id="rId23"/>
    <p:sldLayoutId id="2147483839" r:id="rId24"/>
    <p:sldLayoutId id="2147483840" r:id="rId25"/>
    <p:sldLayoutId id="2147483841" r:id="rId26"/>
    <p:sldLayoutId id="2147483842" r:id="rId27"/>
    <p:sldLayoutId id="2147483843" r:id="rId28"/>
    <p:sldLayoutId id="2147483844" r:id="rId29"/>
    <p:sldLayoutId id="2147483845" r:id="rId30"/>
    <p:sldLayoutId id="2147483846" r:id="rId31"/>
    <p:sldLayoutId id="2147483847" r:id="rId32"/>
    <p:sldLayoutId id="2147483848" r:id="rId33"/>
    <p:sldLayoutId id="2147483849" r:id="rId34"/>
    <p:sldLayoutId id="2147483850" r:id="rId35"/>
    <p:sldLayoutId id="2147483851" r:id="rId36"/>
    <p:sldLayoutId id="2147483852" r:id="rId37"/>
    <p:sldLayoutId id="2147483853" r:id="rId38"/>
    <p:sldLayoutId id="2147483854" r:id="rId39"/>
    <p:sldLayoutId id="2147483855" r:id="rId40"/>
    <p:sldLayoutId id="2147483856" r:id="rId41"/>
    <p:sldLayoutId id="2147483857" r:id="rId42"/>
    <p:sldLayoutId id="2147483858" r:id="rId43"/>
    <p:sldLayoutId id="2147483859" r:id="rId44"/>
    <p:sldLayoutId id="2147483860" r:id="rId45"/>
    <p:sldLayoutId id="2147483861" r:id="rId46"/>
    <p:sldLayoutId id="2147483862" r:id="rId47"/>
    <p:sldLayoutId id="2147483863" r:id="rId48"/>
    <p:sldLayoutId id="2147483864" r:id="rId49"/>
    <p:sldLayoutId id="2147483865" r:id="rId50"/>
    <p:sldLayoutId id="2147483866" r:id="rId51"/>
    <p:sldLayoutId id="2147483867" r:id="rId52"/>
    <p:sldLayoutId id="2147483868" r:id="rId53"/>
    <p:sldLayoutId id="2147483869" r:id="rId54"/>
    <p:sldLayoutId id="2147483870" r:id="rId55"/>
    <p:sldLayoutId id="2147483871" r:id="rId56"/>
    <p:sldLayoutId id="2147483872" r:id="rId57"/>
    <p:sldLayoutId id="2147483873" r:id="rId58"/>
    <p:sldLayoutId id="2147483874" r:id="rId59"/>
    <p:sldLayoutId id="2147483875" r:id="rId60"/>
    <p:sldLayoutId id="2147483876" r:id="rId61"/>
    <p:sldLayoutId id="2147483877" r:id="rId62"/>
    <p:sldLayoutId id="2147483878" r:id="rId63"/>
    <p:sldLayoutId id="2147483879" r:id="rId64"/>
    <p:sldLayoutId id="2147483880" r:id="rId65"/>
    <p:sldLayoutId id="2147483881" r:id="rId66"/>
    <p:sldLayoutId id="2147483882" r:id="rId67"/>
    <p:sldLayoutId id="2147483883" r:id="rId68"/>
    <p:sldLayoutId id="2147483884" r:id="rId69"/>
    <p:sldLayoutId id="2147483885" r:id="rId70"/>
    <p:sldLayoutId id="2147483886" r:id="rId71"/>
    <p:sldLayoutId id="2147483887" r:id="rId72"/>
    <p:sldLayoutId id="2147483888" r:id="rId73"/>
    <p:sldLayoutId id="2147483889" r:id="rId74"/>
    <p:sldLayoutId id="2147483890" r:id="rId75"/>
    <p:sldLayoutId id="2147483891" r:id="rId76"/>
    <p:sldLayoutId id="2147483892" r:id="rId77"/>
    <p:sldLayoutId id="2147483893" r:id="rId78"/>
    <p:sldLayoutId id="2147483894" r:id="rId79"/>
    <p:sldLayoutId id="2147483895" r:id="rId80"/>
    <p:sldLayoutId id="2147483896" r:id="rId81"/>
    <p:sldLayoutId id="2147483897" r:id="rId82"/>
    <p:sldLayoutId id="2147483898" r:id="rId83"/>
    <p:sldLayoutId id="2147483899" r:id="rId84"/>
    <p:sldLayoutId id="2147483900" r:id="rId85"/>
    <p:sldLayoutId id="2147483901" r:id="rId86"/>
    <p:sldLayoutId id="2147483902" r:id="rId87"/>
    <p:sldLayoutId id="2147483903" r:id="rId88"/>
    <p:sldLayoutId id="2147483904" r:id="rId89"/>
    <p:sldLayoutId id="2147483905" r:id="rId90"/>
    <p:sldLayoutId id="2147483906" r:id="rId91"/>
    <p:sldLayoutId id="2147483907" r:id="rId92"/>
    <p:sldLayoutId id="2147483908" r:id="rId93"/>
    <p:sldLayoutId id="2147483909" r:id="rId94"/>
    <p:sldLayoutId id="2147483910" r:id="rId95"/>
    <p:sldLayoutId id="2147483911" r:id="rId96"/>
    <p:sldLayoutId id="2147483912" r:id="rId97"/>
    <p:sldLayoutId id="2147483913" r:id="rId98"/>
    <p:sldLayoutId id="2147483914" r:id="rId99"/>
    <p:sldLayoutId id="2147483915" r:id="rId100"/>
    <p:sldLayoutId id="2147483916" r:id="rId101"/>
    <p:sldLayoutId id="2147483917" r:id="rId102"/>
    <p:sldLayoutId id="2147483919" r:id="rId10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2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6072" y="51206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6072" y="1435503"/>
            <a:ext cx="11018520" cy="151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68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4022" r:id="rId7"/>
    <p:sldLayoutId id="2147484023" r:id="rId8"/>
    <p:sldLayoutId id="2147484024" r:id="rId9"/>
    <p:sldLayoutId id="2147484025" r:id="rId10"/>
    <p:sldLayoutId id="2147484026" r:id="rId11"/>
    <p:sldLayoutId id="2147484027" r:id="rId1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18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 spc="0" baseline="0">
          <a:solidFill>
            <a:schemeClr val="tx1"/>
          </a:solidFill>
          <a:latin typeface="+mj-lt"/>
          <a:ea typeface="+mn-ea"/>
          <a:cs typeface="Segoe Sans Display" pitchFamily="2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120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201168" marR="0" indent="-201168" algn="l" defTabSz="932742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402336" marR="0" indent="-201168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603504" marR="0" indent="-201168" algn="l" defTabSz="932742" rtl="0" eaLnBrk="1" fontAlgn="auto" latinLnBrk="0" hangingPunct="1">
        <a:lnSpc>
          <a:spcPct val="100000"/>
        </a:lnSpc>
        <a:spcBef>
          <a:spcPts val="3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78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  <p15:guide id="32" orient="horz" pos="54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2" y="580313"/>
            <a:ext cx="11018521" cy="43088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199" y="1435505"/>
            <a:ext cx="11018521" cy="161274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9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D0A04DA-4C2F-74A6-1E51-7838E3F55135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rcRect/>
          <a:stretch/>
        </p:blipFill>
        <p:spPr>
          <a:xfrm rot="5400000">
            <a:off x="9509919" y="2743201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1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  <p:sldLayoutId id="2147483939" r:id="rId12"/>
    <p:sldLayoutId id="2147483940" r:id="rId13"/>
    <p:sldLayoutId id="2147483941" r:id="rId14"/>
    <p:sldLayoutId id="2147483942" r:id="rId15"/>
    <p:sldLayoutId id="2147483943" r:id="rId16"/>
    <p:sldLayoutId id="2147483944" r:id="rId17"/>
    <p:sldLayoutId id="2147483945" r:id="rId18"/>
    <p:sldLayoutId id="2147483946" r:id="rId19"/>
    <p:sldLayoutId id="2147483947" r:id="rId20"/>
    <p:sldLayoutId id="2147483948" r:id="rId21"/>
    <p:sldLayoutId id="2147483949" r:id="rId22"/>
    <p:sldLayoutId id="2147483950" r:id="rId23"/>
    <p:sldLayoutId id="2147483951" r:id="rId24"/>
    <p:sldLayoutId id="2147483952" r:id="rId25"/>
    <p:sldLayoutId id="2147483953" r:id="rId26"/>
    <p:sldLayoutId id="2147483954" r:id="rId27"/>
    <p:sldLayoutId id="2147483955" r:id="rId28"/>
    <p:sldLayoutId id="2147483956" r:id="rId29"/>
    <p:sldLayoutId id="2147483957" r:id="rId30"/>
    <p:sldLayoutId id="2147483958" r:id="rId31"/>
    <p:sldLayoutId id="2147483959" r:id="rId32"/>
    <p:sldLayoutId id="2147483960" r:id="rId33"/>
    <p:sldLayoutId id="2147483961" r:id="rId34"/>
    <p:sldLayoutId id="2147483962" r:id="rId35"/>
    <p:sldLayoutId id="2147483963" r:id="rId36"/>
    <p:sldLayoutId id="2147483964" r:id="rId37"/>
    <p:sldLayoutId id="2147483965" r:id="rId38"/>
    <p:sldLayoutId id="2147483966" r:id="rId39"/>
    <p:sldLayoutId id="2147483967" r:id="rId40"/>
    <p:sldLayoutId id="2147483968" r:id="rId41"/>
    <p:sldLayoutId id="2147483969" r:id="rId42"/>
    <p:sldLayoutId id="2147483970" r:id="rId43"/>
    <p:sldLayoutId id="2147483971" r:id="rId44"/>
    <p:sldLayoutId id="2147483972" r:id="rId45"/>
    <p:sldLayoutId id="2147483973" r:id="rId46"/>
    <p:sldLayoutId id="2147483974" r:id="rId47"/>
    <p:sldLayoutId id="2147483975" r:id="rId48"/>
    <p:sldLayoutId id="2147483976" r:id="rId49"/>
    <p:sldLayoutId id="2147483977" r:id="rId50"/>
    <p:sldLayoutId id="2147483978" r:id="rId51"/>
    <p:sldLayoutId id="2147483979" r:id="rId52"/>
    <p:sldLayoutId id="2147483980" r:id="rId53"/>
    <p:sldLayoutId id="2147483981" r:id="rId54"/>
    <p:sldLayoutId id="2147483982" r:id="rId55"/>
    <p:sldLayoutId id="2147483983" r:id="rId56"/>
    <p:sldLayoutId id="2147483984" r:id="rId57"/>
    <p:sldLayoutId id="2147483985" r:id="rId58"/>
    <p:sldLayoutId id="2147483986" r:id="rId59"/>
    <p:sldLayoutId id="2147483987" r:id="rId60"/>
    <p:sldLayoutId id="2147483988" r:id="rId61"/>
    <p:sldLayoutId id="2147483989" r:id="rId62"/>
    <p:sldLayoutId id="2147483990" r:id="rId63"/>
    <p:sldLayoutId id="2147483991" r:id="rId64"/>
    <p:sldLayoutId id="2147483992" r:id="rId65"/>
    <p:sldLayoutId id="2147483993" r:id="rId66"/>
    <p:sldLayoutId id="2147483994" r:id="rId67"/>
    <p:sldLayoutId id="2147483995" r:id="rId68"/>
    <p:sldLayoutId id="2147483996" r:id="rId69"/>
    <p:sldLayoutId id="2147483997" r:id="rId70"/>
    <p:sldLayoutId id="2147483998" r:id="rId71"/>
    <p:sldLayoutId id="2147483999" r:id="rId72"/>
    <p:sldLayoutId id="2147484000" r:id="rId73"/>
    <p:sldLayoutId id="2147484001" r:id="rId74"/>
    <p:sldLayoutId id="2147484002" r:id="rId75"/>
    <p:sldLayoutId id="2147484003" r:id="rId76"/>
    <p:sldLayoutId id="2147484004" r:id="rId77"/>
    <p:sldLayoutId id="2147484005" r:id="rId78"/>
    <p:sldLayoutId id="2147484006" r:id="rId79"/>
    <p:sldLayoutId id="2147484007" r:id="rId80"/>
    <p:sldLayoutId id="2147484008" r:id="rId81"/>
    <p:sldLayoutId id="2147484009" r:id="rId82"/>
    <p:sldLayoutId id="2147484010" r:id="rId83"/>
    <p:sldLayoutId id="2147484011" r:id="rId84"/>
    <p:sldLayoutId id="2147484012" r:id="rId85"/>
    <p:sldLayoutId id="2147484013" r:id="rId86"/>
    <p:sldLayoutId id="2147484014" r:id="rId87"/>
    <p:sldLayoutId id="2147484015" r:id="rId88"/>
    <p:sldLayoutId id="2147484016" r:id="rId89"/>
    <p:sldLayoutId id="2147484017" r:id="rId90"/>
    <p:sldLayoutId id="2147484018" r:id="rId91"/>
    <p:sldLayoutId id="2147484020" r:id="rId92"/>
  </p:sldLayoutIdLst>
  <p:transition>
    <p:fade/>
  </p:transition>
  <p:hf sldNum="0" hdr="0" ftr="0" dt="0"/>
  <p:txStyles>
    <p:titleStyle>
      <a:lvl1pPr algn="l" defTabSz="932765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>
          <a:ln w="3175">
            <a:noFill/>
          </a:ln>
          <a:gradFill>
            <a:gsLst>
              <a:gs pos="21000">
                <a:schemeClr val="accent1"/>
              </a:gs>
              <a:gs pos="100000">
                <a:schemeClr val="accent3"/>
              </a:gs>
            </a:gsLst>
            <a:lin ang="2400000" scaled="0"/>
          </a:gradFill>
          <a:effectLst/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228606" marR="0" indent="-228606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11" marR="0" indent="-228606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41" marR="0" indent="-200030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84" marR="0" indent="-180979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64" marR="0" indent="-168279" algn="l" defTabSz="932765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104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87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871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254" indent="-233192" algn="l" defTabSz="93276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382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2765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148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5531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1914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8296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4679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1062" algn="l" defTabSz="93276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02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  <p:sldLayoutId id="2147484094" r:id="rId23"/>
    <p:sldLayoutId id="2147484095" r:id="rId24"/>
    <p:sldLayoutId id="2147484096" r:id="rId25"/>
    <p:sldLayoutId id="2147484097" r:id="rId26"/>
    <p:sldLayoutId id="2147484098" r:id="rId27"/>
    <p:sldLayoutId id="2147484099" r:id="rId28"/>
    <p:sldLayoutId id="2147484100" r:id="rId29"/>
    <p:sldLayoutId id="2147484101" r:id="rId30"/>
    <p:sldLayoutId id="2147484102" r:id="rId31"/>
    <p:sldLayoutId id="2147484103" r:id="rId32"/>
    <p:sldLayoutId id="2147484104" r:id="rId33"/>
    <p:sldLayoutId id="2147484105" r:id="rId34"/>
    <p:sldLayoutId id="2147484106" r:id="rId35"/>
    <p:sldLayoutId id="2147484107" r:id="rId36"/>
    <p:sldLayoutId id="2147484108" r:id="rId37"/>
    <p:sldLayoutId id="2147484109" r:id="rId38"/>
    <p:sldLayoutId id="2147484110" r:id="rId39"/>
    <p:sldLayoutId id="2147484111" r:id="rId40"/>
    <p:sldLayoutId id="2147484112" r:id="rId41"/>
    <p:sldLayoutId id="2147484113" r:id="rId42"/>
    <p:sldLayoutId id="2147484114" r:id="rId43"/>
    <p:sldLayoutId id="2147484115" r:id="rId44"/>
    <p:sldLayoutId id="2147484116" r:id="rId45"/>
    <p:sldLayoutId id="2147484117" r:id="rId46"/>
    <p:sldLayoutId id="2147484118" r:id="rId47"/>
    <p:sldLayoutId id="2147484119" r:id="rId48"/>
    <p:sldLayoutId id="2147484120" r:id="rId49"/>
    <p:sldLayoutId id="2147484121" r:id="rId50"/>
    <p:sldLayoutId id="2147484122" r:id="rId51"/>
    <p:sldLayoutId id="2147484123" r:id="rId52"/>
    <p:sldLayoutId id="2147484124" r:id="rId53"/>
    <p:sldLayoutId id="2147484125" r:id="rId54"/>
    <p:sldLayoutId id="2147484126" r:id="rId55"/>
    <p:sldLayoutId id="2147484127" r:id="rId56"/>
    <p:sldLayoutId id="2147484128" r:id="rId57"/>
    <p:sldLayoutId id="2147484129" r:id="rId58"/>
    <p:sldLayoutId id="2147484130" r:id="rId59"/>
    <p:sldLayoutId id="2147484131" r:id="rId60"/>
    <p:sldLayoutId id="2147484132" r:id="rId61"/>
    <p:sldLayoutId id="2147484133" r:id="rId62"/>
    <p:sldLayoutId id="2147484134" r:id="rId63"/>
    <p:sldLayoutId id="2147484135" r:id="rId64"/>
    <p:sldLayoutId id="2147484136" r:id="rId65"/>
    <p:sldLayoutId id="2147484137" r:id="rId66"/>
    <p:sldLayoutId id="2147484138" r:id="rId67"/>
    <p:sldLayoutId id="2147484139" r:id="rId68"/>
    <p:sldLayoutId id="2147484140" r:id="rId69"/>
    <p:sldLayoutId id="2147484141" r:id="rId70"/>
    <p:sldLayoutId id="2147484142" r:id="rId71"/>
    <p:sldLayoutId id="2147484143" r:id="rId72"/>
    <p:sldLayoutId id="2147484144" r:id="rId73"/>
    <p:sldLayoutId id="2147484146" r:id="rId74"/>
    <p:sldLayoutId id="2147484147" r:id="rId75"/>
    <p:sldLayoutId id="2147484148" r:id="rId76"/>
    <p:sldLayoutId id="2147484149" r:id="rId77"/>
    <p:sldLayoutId id="2147484150" r:id="rId7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D486-3E30-4028-4D58-B54C17130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3D60-F231-1426-EAAE-5A5A525C0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79779"/>
            <a:ext cx="5090459" cy="553998"/>
          </a:xfrm>
        </p:spPr>
        <p:txBody>
          <a:bodyPr/>
          <a:lstStyle/>
          <a:p>
            <a:r>
              <a:rPr lang="en-GB" dirty="0"/>
              <a:t>AI-in-One: Storyboard</a:t>
            </a:r>
            <a:endParaRPr lang="en-US" dirty="0">
              <a:gradFill flip="none">
                <a:gsLst>
                  <a:gs pos="0">
                    <a:srgbClr val="3E76D4"/>
                  </a:gs>
                  <a:gs pos="50000">
                    <a:srgbClr val="8661C5"/>
                  </a:gs>
                  <a:gs pos="100000">
                    <a:srgbClr val="C73ECC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5593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License Prioritization: Data-Led Conversion Engine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493538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High prompt volume + consistent active days identifies the highest-yield unlicensed users to convert.</a:t>
            </a:r>
            <a:endParaRPr lang="en-US" dirty="0"/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Marketing, Legal, and Finance lead the way both in frequence and intensity and are priority cohorts for licensing</a:t>
            </a:r>
            <a:endParaRPr dirty="0"/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Sequencing licensing by function based on this grid creates a repeatable conversion motion.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8" name="Rounded Rectangle 7"/>
          <p:cNvSpPr/>
          <p:nvPr/>
        </p:nvSpPr>
        <p:spPr>
          <a:xfrm>
            <a:off x="419099" y="1312771"/>
            <a:ext cx="8006443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1" y="1391514"/>
            <a:ext cx="7848519" cy="5059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78895"/>
            <a:ext cx="11237292" cy="492443"/>
          </a:xfrm>
        </p:spPr>
        <p:txBody>
          <a:bodyPr/>
          <a:lstStyle/>
          <a:p>
            <a:r>
              <a:rPr sz="3200" dirty="0"/>
              <a:t>Where Chat Happens: Teams, Office, Documents &amp; Meetings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050340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Teams and Office dominate unlicensed chat usage</a:t>
            </a:r>
            <a:r>
              <a:rPr lang="en-US" dirty="0"/>
              <a:t> entry points</a:t>
            </a:r>
            <a:r>
              <a:rPr dirty="0"/>
              <a:t>, centered on documents and meeting workflows.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Word, pptx, and excel usage in chat further signal a need for enterprise solution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Finance shows a clear lead in usage of Chat</a:t>
            </a:r>
          </a:p>
          <a:p>
            <a:pPr lvl="1">
              <a:defRPr sz="1600"/>
            </a:pP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7851" y="1302799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8.png">
            <a:extLst>
              <a:ext uri="{FF2B5EF4-FFF2-40B4-BE49-F238E27FC236}">
                <a16:creationId xmlns:a16="http://schemas.microsoft.com/office/drawing/2014/main" id="{A4CA42CF-B25E-4880-C9A3-D1F42A75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21" t="3996"/>
          <a:stretch>
            <a:fillRect/>
          </a:stretch>
        </p:blipFill>
        <p:spPr>
          <a:xfrm>
            <a:off x="490894" y="1430930"/>
            <a:ext cx="8102600" cy="4916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 dirty="0"/>
              <a:t>Chat Habit Formation: Many Are Close to Frequent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001095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20% of unlicensed users are high frequency users of Chat and are demonstrating clear readiness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21% are at the cusp of building habits and will soon be ready for licensing</a:t>
            </a:r>
            <a:endParaRPr dirty="0"/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Light coaching can shift many users one tier up in active days.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9.png">
            <a:extLst>
              <a:ext uri="{FF2B5EF4-FFF2-40B4-BE49-F238E27FC236}">
                <a16:creationId xmlns:a16="http://schemas.microsoft.com/office/drawing/2014/main" id="{0234D762-6B93-6CCF-F9C7-7F79AF7871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6" t="3761"/>
          <a:stretch>
            <a:fillRect/>
          </a:stretch>
        </p:blipFill>
        <p:spPr>
          <a:xfrm>
            <a:off x="574039" y="1430930"/>
            <a:ext cx="8159413" cy="492804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Long Tail of Apps, Short List of Winners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917722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We are seeing an average of 27 actions/month among unlicensed users compared to 48 actions in licensed user population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Teams and Outlook are the surfaces with highest users.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7.png">
            <a:extLst>
              <a:ext uri="{FF2B5EF4-FFF2-40B4-BE49-F238E27FC236}">
                <a16:creationId xmlns:a16="http://schemas.microsoft.com/office/drawing/2014/main" id="{592BDA3C-C1C9-12A6-9C91-9D19978DE91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5" t="3267"/>
          <a:stretch>
            <a:fillRect/>
          </a:stretch>
        </p:blipFill>
        <p:spPr>
          <a:xfrm>
            <a:off x="580519" y="1430930"/>
            <a:ext cx="8134273" cy="495335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35DA3-87E5-DC6D-841B-71C03AEAA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/>
              <a:t>M365 Copilot</a:t>
            </a:r>
          </a:p>
        </p:txBody>
      </p:sp>
    </p:spTree>
    <p:extLst>
      <p:ext uri="{BB962C8B-B14F-4D97-AF65-F5344CB8AC3E}">
        <p14:creationId xmlns:p14="http://schemas.microsoft.com/office/powerpoint/2010/main" val="350404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M365 Copilot: Depth Per User Validates the License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671501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Per-user intensity is higher once users are licensed—value deepens beyond casual chat.</a:t>
            </a:r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Top user bands generate outsized weekly actions—your champions and pattern sources.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11.png">
            <a:extLst>
              <a:ext uri="{FF2B5EF4-FFF2-40B4-BE49-F238E27FC236}">
                <a16:creationId xmlns:a16="http://schemas.microsoft.com/office/drawing/2014/main" id="{B62EA893-9AC7-2392-72F7-B91BECB9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2" t="3646"/>
          <a:stretch>
            <a:fillRect/>
          </a:stretch>
        </p:blipFill>
        <p:spPr>
          <a:xfrm>
            <a:off x="546047" y="1430930"/>
            <a:ext cx="8158585" cy="493390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039" y="278119"/>
            <a:ext cx="11237292" cy="492443"/>
          </a:xfrm>
        </p:spPr>
        <p:txBody>
          <a:bodyPr/>
          <a:lstStyle/>
          <a:p>
            <a:r>
              <a:rPr sz="3200" dirty="0"/>
              <a:t>Uneven Distribution: The Vital Few Drive Most Copilot Actions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917722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Top quartiles—especially the top decile—account for a large share of activity (power-law adoption).</a:t>
            </a:r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Function leaderboards help target communications and success stories precisely.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10.png">
            <a:extLst>
              <a:ext uri="{FF2B5EF4-FFF2-40B4-BE49-F238E27FC236}">
                <a16:creationId xmlns:a16="http://schemas.microsoft.com/office/drawing/2014/main" id="{724D3216-7ABF-BED0-A208-5AB349B7F3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7" t="4031" b="9570"/>
          <a:stretch>
            <a:fillRect/>
          </a:stretch>
        </p:blipFill>
        <p:spPr>
          <a:xfrm>
            <a:off x="533867" y="1430930"/>
            <a:ext cx="8182946" cy="475039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Copilot Habits: Good Start, Needs Daily Routines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425279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Majority of the licensed users are high frequency users already</a:t>
            </a:r>
            <a:endParaRPr dirty="0"/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Ops/IT/Finance/Legal have </a:t>
            </a:r>
            <a:r>
              <a:rPr lang="en-US" dirty="0"/>
              <a:t>the highest proportion of frequent and daily active users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12.png">
            <a:extLst>
              <a:ext uri="{FF2B5EF4-FFF2-40B4-BE49-F238E27FC236}">
                <a16:creationId xmlns:a16="http://schemas.microsoft.com/office/drawing/2014/main" id="{AE989834-B043-13E3-3752-80A4B05C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0" t="2854"/>
          <a:stretch>
            <a:fillRect/>
          </a:stretch>
        </p:blipFill>
        <p:spPr>
          <a:xfrm>
            <a:off x="593974" y="1405509"/>
            <a:ext cx="8062732" cy="49744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 dirty="0"/>
              <a:t>The Funnel Is Real: Chat → Copilot → Agents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4195281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Bottom-up pull is strongest in Chat; it’s the top-of-funnel signal for demand and use-case discovery.</a:t>
            </a:r>
          </a:p>
          <a:p>
            <a:pPr lvl="1">
              <a:defRPr sz="1600"/>
            </a:pPr>
            <a:r>
              <a:rPr dirty="0"/>
              <a:t>Engagement varies by function, revealing where near-term business value will materialize first.</a:t>
            </a:r>
          </a:p>
          <a:p>
            <a:pPr lvl="1">
              <a:defRPr sz="1600"/>
            </a:pPr>
            <a:r>
              <a:rPr dirty="0"/>
              <a:t>Different products map to different jobs: quick assist in Chat, deeper assist in Copilot, repeatable workflows in Agents.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F4599D-39BB-68A6-411B-79FCC58C6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chemeClr val="bg1"/>
          </a:solidFill>
          <a:ln w="635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27432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6" name="Picture 5" descr="dashboard_page_13.png">
            <a:extLst>
              <a:ext uri="{FF2B5EF4-FFF2-40B4-BE49-F238E27FC236}">
                <a16:creationId xmlns:a16="http://schemas.microsoft.com/office/drawing/2014/main" id="{3A2306E1-09E2-26EB-E11B-CB3C26D6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83" y="1352079"/>
            <a:ext cx="8336113" cy="512064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420056-9DCD-7479-6CD2-9CAF344F3C62}"/>
              </a:ext>
            </a:extLst>
          </p:cNvPr>
          <p:cNvSpPr/>
          <p:nvPr/>
        </p:nvSpPr>
        <p:spPr bwMode="auto">
          <a:xfrm>
            <a:off x="6996700" y="1323045"/>
            <a:ext cx="1824605" cy="215770"/>
          </a:xfrm>
          <a:prstGeom prst="rect">
            <a:avLst/>
          </a:prstGeom>
          <a:solidFill>
            <a:schemeClr val="accent1"/>
          </a:solidFill>
          <a:ln>
            <a:solid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Example visual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" y="301887"/>
            <a:ext cx="11237292" cy="492443"/>
          </a:xfrm>
        </p:spPr>
        <p:txBody>
          <a:bodyPr/>
          <a:lstStyle/>
          <a:p>
            <a:r>
              <a:rPr sz="3200" dirty="0"/>
              <a:t>One View to Orchestrate: Licensed + Unlicensed + Agents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656386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/>
              <a:t>M365 Copilot licensed users show a higher usage of Agents across the board</a:t>
            </a:r>
            <a:r>
              <a:rPr dirty="0"/>
              <a:t>.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On the unlicensed front, </a:t>
            </a:r>
            <a:r>
              <a:rPr dirty="0"/>
              <a:t>Operations/IT/Finance/Le</a:t>
            </a:r>
            <a:r>
              <a:rPr lang="en-US" dirty="0"/>
              <a:t>gal show the highest readiness for M365 Copilot. Their unlicensed prompts as well as agent activity mirror their licensed counterparts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14.png">
            <a:extLst>
              <a:ext uri="{FF2B5EF4-FFF2-40B4-BE49-F238E27FC236}">
                <a16:creationId xmlns:a16="http://schemas.microsoft.com/office/drawing/2014/main" id="{71056659-F747-25E6-E8FF-F2C0E409BE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88"/>
          <a:stretch>
            <a:fillRect/>
          </a:stretch>
        </p:blipFill>
        <p:spPr>
          <a:xfrm>
            <a:off x="471279" y="1320556"/>
            <a:ext cx="8308121" cy="4224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300C4-55AE-E683-31BB-0569E2A4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DEB72-6EFE-1F23-45EB-D4FC97869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>
                <a:solidFill>
                  <a:schemeClr val="accent3"/>
                </a:solidFill>
              </a:rPr>
              <a:t>Agents</a:t>
            </a:r>
          </a:p>
        </p:txBody>
      </p:sp>
    </p:spTree>
    <p:extLst>
      <p:ext uri="{BB962C8B-B14F-4D97-AF65-F5344CB8AC3E}">
        <p14:creationId xmlns:p14="http://schemas.microsoft.com/office/powerpoint/2010/main" val="97081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The Agent Pattern: Few Hits, Clear Workhorses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508653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A small set of agents carry outsized usage</a:t>
            </a:r>
            <a:endParaRPr lang="en-US" dirty="0"/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dirty="0"/>
              <a:t>Agent activity </a:t>
            </a:r>
            <a:r>
              <a:rPr lang="en-US" dirty="0"/>
              <a:t>and agent users are both rising with </a:t>
            </a:r>
            <a:r>
              <a:rPr lang="en-US" dirty="0">
                <a:highlight>
                  <a:srgbClr val="FFFF00"/>
                </a:highlight>
              </a:rPr>
              <a:t>____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____  </a:t>
            </a:r>
            <a:r>
              <a:rPr lang="en-US" dirty="0"/>
              <a:t>showing the highest traction</a:t>
            </a:r>
            <a:r>
              <a:rPr dirty="0"/>
              <a:t>.</a:t>
            </a:r>
            <a:endParaRPr lang="en-GB" dirty="0"/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lang="en-US" dirty="0"/>
              <a:t>Weekly sessions per user: </a:t>
            </a:r>
            <a:r>
              <a:rPr lang="en-US" dirty="0">
                <a:highlight>
                  <a:srgbClr val="FFFF00"/>
                </a:highlight>
              </a:rPr>
              <a:t>____</a:t>
            </a:r>
            <a:r>
              <a:rPr lang="en-US" dirty="0"/>
              <a:t> across </a:t>
            </a:r>
            <a:r>
              <a:rPr lang="en-US" dirty="0">
                <a:highlight>
                  <a:srgbClr val="FFFF00"/>
                </a:highlight>
              </a:rPr>
              <a:t>____</a:t>
            </a:r>
            <a:r>
              <a:rPr lang="en-US" dirty="0"/>
              <a:t> users demonstrates strong engagement patterns.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1.png">
            <a:extLst>
              <a:ext uri="{FF2B5EF4-FFF2-40B4-BE49-F238E27FC236}">
                <a16:creationId xmlns:a16="http://schemas.microsoft.com/office/drawing/2014/main" id="{62066AA2-0EEE-A38E-FE37-64E6CE1DC9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51" t="3153" r="13462" b="12720"/>
          <a:stretch>
            <a:fillRect/>
          </a:stretch>
        </p:blipFill>
        <p:spPr>
          <a:xfrm>
            <a:off x="584200" y="1447154"/>
            <a:ext cx="8055948" cy="49379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13EFAD-1D8B-4DDB-BE19-1A2D6177CDAE}"/>
              </a:ext>
            </a:extLst>
          </p:cNvPr>
          <p:cNvSpPr/>
          <p:nvPr/>
        </p:nvSpPr>
        <p:spPr bwMode="auto">
          <a:xfrm>
            <a:off x="6986425" y="1330830"/>
            <a:ext cx="1824605" cy="215770"/>
          </a:xfrm>
          <a:prstGeom prst="rect">
            <a:avLst/>
          </a:prstGeom>
          <a:solidFill>
            <a:schemeClr val="accent1"/>
          </a:solidFill>
          <a:ln>
            <a:solid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Example visual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Where Agents Land: Function-Specific Intensity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3754874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____, ____, _____</a:t>
            </a:r>
            <a:r>
              <a:rPr lang="en-US" dirty="0"/>
              <a:t> built by Microsoft have the highest users </a:t>
            </a:r>
          </a:p>
          <a:p>
            <a:pPr marL="228600" lvl="1" indent="0">
              <a:buNone/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Custom agents </a:t>
            </a:r>
            <a:r>
              <a:rPr lang="en-US" dirty="0">
                <a:highlight>
                  <a:srgbClr val="FFFF00"/>
                </a:highlight>
              </a:rPr>
              <a:t>_____, _____, _____</a:t>
            </a:r>
            <a:r>
              <a:rPr lang="en-US" dirty="0"/>
              <a:t>have the highest intensity showing a clear fit with workflow</a:t>
            </a:r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/>
              <a:t>Agents placed within </a:t>
            </a:r>
            <a:r>
              <a:rPr lang="en-US" dirty="0">
                <a:highlight>
                  <a:srgbClr val="FFFF00"/>
                </a:highlight>
              </a:rPr>
              <a:t>____,</a:t>
            </a:r>
            <a:r>
              <a:rPr lang="en-US" dirty="0"/>
              <a:t> and </a:t>
            </a:r>
            <a:r>
              <a:rPr lang="en-US" dirty="0">
                <a:highlight>
                  <a:srgbClr val="FFFF00"/>
                </a:highlight>
              </a:rPr>
              <a:t>____,</a:t>
            </a:r>
            <a:r>
              <a:rPr lang="en-US" dirty="0"/>
              <a:t> show highest usage intensity (sessions per user)</a:t>
            </a:r>
            <a:r>
              <a:rPr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2.png">
            <a:extLst>
              <a:ext uri="{FF2B5EF4-FFF2-40B4-BE49-F238E27FC236}">
                <a16:creationId xmlns:a16="http://schemas.microsoft.com/office/drawing/2014/main" id="{4E107666-59BD-9450-E075-5F89FE579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09" y="1367886"/>
            <a:ext cx="8248261" cy="50497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Portfolio Health: Govern to Grow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228302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lang="en-US" dirty="0"/>
              <a:t> </a:t>
            </a:r>
            <a:r>
              <a:rPr dirty="0"/>
              <a:t>agents are healthy;</a:t>
            </a:r>
            <a:r>
              <a:rPr lang="en-US" dirty="0"/>
              <a:t> while </a:t>
            </a: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dirty="0"/>
              <a:t> needs revie</a:t>
            </a:r>
            <a:r>
              <a:rPr lang="en-US" dirty="0"/>
              <a:t>w</a:t>
            </a:r>
            <a:r>
              <a:rPr dirty="0"/>
              <a:t>.</a:t>
            </a:r>
            <a:endParaRPr lang="en-GB" dirty="0"/>
          </a:p>
          <a:p>
            <a:pPr lvl="1">
              <a:defRPr sz="1600"/>
            </a:pPr>
            <a:endParaRPr lang="en-US" dirty="0"/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</a:t>
            </a:r>
            <a:r>
              <a:rPr lang="en-US" dirty="0"/>
              <a:t> agents have no activity and may need to be retired</a:t>
            </a:r>
            <a:endParaRPr dirty="0"/>
          </a:p>
          <a:p>
            <a:pPr lvl="1">
              <a:defRPr sz="1600"/>
            </a:pP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3.png">
            <a:extLst>
              <a:ext uri="{FF2B5EF4-FFF2-40B4-BE49-F238E27FC236}">
                <a16:creationId xmlns:a16="http://schemas.microsoft.com/office/drawing/2014/main" id="{545C8160-31A1-A524-C9D7-2879C6677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66"/>
          <a:stretch>
            <a:fillRect/>
          </a:stretch>
        </p:blipFill>
        <p:spPr>
          <a:xfrm>
            <a:off x="623961" y="1323045"/>
            <a:ext cx="8002758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61" y="217339"/>
            <a:ext cx="11237292" cy="553998"/>
          </a:xfrm>
        </p:spPr>
        <p:txBody>
          <a:bodyPr/>
          <a:lstStyle/>
          <a:p>
            <a:r>
              <a:rPr sz="3600"/>
              <a:t>Agent Habits: Move Infrequent → Frequent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9010436" y="1260296"/>
            <a:ext cx="2763713" cy="2917722"/>
          </a:xfrm>
        </p:spPr>
        <p:txBody>
          <a:bodyPr/>
          <a:lstStyle/>
          <a:p>
            <a:r>
              <a:rPr sz="2000" b="1" dirty="0"/>
              <a:t>What it means</a:t>
            </a:r>
          </a:p>
          <a:p>
            <a:pPr lvl="1">
              <a:defRPr sz="1600"/>
            </a:pPr>
            <a:r>
              <a:rPr dirty="0"/>
              <a:t>Most users </a:t>
            </a:r>
            <a:r>
              <a:rPr lang="en-US" dirty="0"/>
              <a:t>have </a:t>
            </a:r>
            <a:r>
              <a:rPr lang="en-US" dirty="0">
                <a:highlight>
                  <a:srgbClr val="FFFF00"/>
                </a:highlight>
              </a:rPr>
              <a:t>_____,</a:t>
            </a:r>
            <a:r>
              <a:rPr lang="en-US" dirty="0"/>
              <a:t> activity</a:t>
            </a:r>
            <a:r>
              <a:rPr dirty="0"/>
              <a:t>; a small power-user cohort drives disproportionate value—classic early adoption.</a:t>
            </a:r>
          </a:p>
          <a:p>
            <a:pPr lvl="1">
              <a:defRPr sz="1600"/>
            </a:pPr>
            <a:endParaRPr lang="en-GB" dirty="0"/>
          </a:p>
          <a:p>
            <a:pPr lvl="1">
              <a:defRPr sz="1600"/>
            </a:pPr>
            <a:r>
              <a:rPr lang="en-US" dirty="0">
                <a:highlight>
                  <a:srgbClr val="FFFF00"/>
                </a:highlight>
              </a:rPr>
              <a:t>_____, </a:t>
            </a:r>
            <a:r>
              <a:rPr dirty="0"/>
              <a:t>-level differences suggest targeted coaching can meaningfully lift habits.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6996700" y="1323045"/>
            <a:ext cx="1824605" cy="21577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000">
                <a:solidFill>
                  <a:srgbClr val="FFFFFF"/>
                </a:solidFill>
                <a:latin typeface="Segoe UI"/>
              </a:defRPr>
            </a:pPr>
            <a:r>
              <a:t>Example visual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19100" y="1312771"/>
            <a:ext cx="8412480" cy="5159948"/>
          </a:xfrm>
          <a:prstGeom prst="roundRect">
            <a:avLst>
              <a:gd name="adj" fmla="val 1839"/>
            </a:avLst>
          </a:prstGeom>
          <a:solidFill>
            <a:srgbClr val="FFFFFF"/>
          </a:solidFill>
          <a:ln w="6350">
            <a:solidFill>
              <a:srgbClr val="4472C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5" name="Picture 4" descr="dashboard_page_5.png">
            <a:extLst>
              <a:ext uri="{FF2B5EF4-FFF2-40B4-BE49-F238E27FC236}">
                <a16:creationId xmlns:a16="http://schemas.microsoft.com/office/drawing/2014/main" id="{93E03966-04FC-6F39-EA89-DB6B666C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153"/>
          <a:stretch>
            <a:fillRect/>
          </a:stretch>
        </p:blipFill>
        <p:spPr>
          <a:xfrm>
            <a:off x="500196" y="1371770"/>
            <a:ext cx="8250288" cy="50103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C5374-8C70-9316-19E1-A0837A109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54AF6-F39A-4BAA-3074-A49DA534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681"/>
            <a:ext cx="4167887" cy="677108"/>
          </a:xfrm>
        </p:spPr>
        <p:txBody>
          <a:bodyPr/>
          <a:lstStyle/>
          <a:p>
            <a:r>
              <a:rPr lang="en-US" dirty="0">
                <a:solidFill>
                  <a:srgbClr val="DB6BE7"/>
                </a:solidFill>
              </a:rPr>
              <a:t>Copilot Chat</a:t>
            </a:r>
          </a:p>
        </p:txBody>
      </p:sp>
    </p:spTree>
    <p:extLst>
      <p:ext uri="{BB962C8B-B14F-4D97-AF65-F5344CB8AC3E}">
        <p14:creationId xmlns:p14="http://schemas.microsoft.com/office/powerpoint/2010/main" val="257891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icrosoft Viva Template">
  <a:themeElements>
    <a:clrScheme name="Viva">
      <a:dk1>
        <a:srgbClr val="000000"/>
      </a:dk1>
      <a:lt1>
        <a:srgbClr val="FFFFFF"/>
      </a:lt1>
      <a:dk2>
        <a:srgbClr val="463668"/>
      </a:dk2>
      <a:lt2>
        <a:srgbClr val="F4F3F5"/>
      </a:lt2>
      <a:accent1>
        <a:srgbClr val="0078D4"/>
      </a:accent1>
      <a:accent2>
        <a:srgbClr val="49C5B1"/>
      </a:accent2>
      <a:accent3>
        <a:srgbClr val="8661C5"/>
      </a:accent3>
      <a:accent4>
        <a:srgbClr val="2A446F"/>
      </a:accent4>
      <a:accent5>
        <a:srgbClr val="225B62"/>
      </a:accent5>
      <a:accent6>
        <a:srgbClr val="F9EBC6"/>
      </a:accent6>
      <a:hlink>
        <a:srgbClr val="0078D4"/>
      </a:hlink>
      <a:folHlink>
        <a:srgbClr val="8661C5"/>
      </a:folHlink>
    </a:clrScheme>
    <a:fontScheme name="xfest_v0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White">
      <a:srgbClr val="FFFFFF"/>
    </a:custClr>
    <a:custClr name="Off-White">
      <a:srgbClr val="F4F3F5"/>
    </a:custClr>
    <a:custClr name="Warm Light">
      <a:srgbClr val="F9EBC6"/>
    </a:custClr>
    <a:custClr name="Rich Black">
      <a:srgbClr val="000000"/>
    </a:custClr>
    <a:custClr name="Blue">
      <a:srgbClr val="0078D4"/>
    </a:custClr>
    <a:custClr name="Teal">
      <a:srgbClr val="49C5B1"/>
    </a:custClr>
    <a:custClr name="Purple">
      <a:srgbClr val="8661C5"/>
    </a:custClr>
    <a:custClr name="Dark Blue">
      <a:srgbClr val="2A446F"/>
    </a:custClr>
    <a:custClr name="Dark Teal">
      <a:srgbClr val="225B62"/>
    </a:custClr>
    <a:custClr name="Dark Purle">
      <a:srgbClr val="463668"/>
    </a:custClr>
    <a:custClr name="Light Gradient Start">
      <a:srgbClr val="F4F3F5"/>
    </a:custClr>
    <a:custClr name="Light Gradient Blue">
      <a:srgbClr val="8CC7E7"/>
    </a:custClr>
    <a:custClr name="Light Gradient Teal">
      <a:srgbClr val="95E3D7"/>
    </a:custClr>
    <a:custClr name="Light Gradient Purple">
      <a:srgbClr val="C5B4E3"/>
    </a:custClr>
    <a:custClr name="Type Gradient Start">
      <a:srgbClr val="FFEF86"/>
    </a:custClr>
    <a:custClr name="Type Gradient Midpoint Blue">
      <a:srgbClr val="75C5A6"/>
    </a:custClr>
    <a:custClr name="Type Gradient Bright Blue">
      <a:srgbClr val="28AFE9"/>
    </a:custClr>
    <a:custClr name="Type Gradient Bright Green">
      <a:srgbClr val="1CD278"/>
    </a:custClr>
    <a:custClr name="Type Gradient Bright Magenta">
      <a:srgbClr val="E535E5"/>
    </a:custClr>
  </a:custClrLst>
  <a:extLst>
    <a:ext uri="{05A4C25C-085E-4340-85A3-A5531E510DB2}">
      <thm15:themeFamily xmlns:thm15="http://schemas.microsoft.com/office/thememl/2012/main" name="MicrosoftViva_Template_v07.potx" id="{AF30887B-360C-44A1-9C8A-F67AA642F696}" vid="{32BDEA9E-A29D-4845-9631-8E328712438E}"/>
    </a:ext>
  </a:extLst>
</a:theme>
</file>

<file path=ppt/theme/theme2.xml><?xml version="1.0" encoding="utf-8"?>
<a:theme xmlns:a="http://schemas.openxmlformats.org/drawingml/2006/main" name="1_Microsoft Viva Template">
  <a:themeElements>
    <a:clrScheme name="Viva_v04">
      <a:dk1>
        <a:srgbClr val="000000"/>
      </a:dk1>
      <a:lt1>
        <a:srgbClr val="FFFFFF"/>
      </a:lt1>
      <a:dk2>
        <a:srgbClr val="463668"/>
      </a:dk2>
      <a:lt2>
        <a:srgbClr val="F4F3F5"/>
      </a:lt2>
      <a:accent1>
        <a:srgbClr val="0078D4"/>
      </a:accent1>
      <a:accent2>
        <a:srgbClr val="49C5B1"/>
      </a:accent2>
      <a:accent3>
        <a:srgbClr val="8661C5"/>
      </a:accent3>
      <a:accent4>
        <a:srgbClr val="2A446F"/>
      </a:accent4>
      <a:accent5>
        <a:srgbClr val="225B62"/>
      </a:accent5>
      <a:accent6>
        <a:srgbClr val="F9EBC6"/>
      </a:accent6>
      <a:hlink>
        <a:srgbClr val="0078D4"/>
      </a:hlink>
      <a:folHlink>
        <a:srgbClr val="8661C5"/>
      </a:folHlink>
    </a:clrScheme>
    <a:fontScheme name="xfest_v0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White">
      <a:srgbClr val="FFFFFF"/>
    </a:custClr>
    <a:custClr name="Off-White">
      <a:srgbClr val="F4F3F5"/>
    </a:custClr>
    <a:custClr name="Warm Light">
      <a:srgbClr val="F9EBC6"/>
    </a:custClr>
    <a:custClr name="Rich Black">
      <a:srgbClr val="000000"/>
    </a:custClr>
    <a:custClr name="Blue">
      <a:srgbClr val="0078D4"/>
    </a:custClr>
    <a:custClr name="Teal">
      <a:srgbClr val="49C5B1"/>
    </a:custClr>
    <a:custClr name="Purple">
      <a:srgbClr val="8661C5"/>
    </a:custClr>
    <a:custClr name="Dark Blue">
      <a:srgbClr val="2A446F"/>
    </a:custClr>
    <a:custClr name="Dark Teal">
      <a:srgbClr val="225B62"/>
    </a:custClr>
    <a:custClr name="Dark Purle">
      <a:srgbClr val="463668"/>
    </a:custClr>
    <a:custClr name="Light Gradient Start">
      <a:srgbClr val="F4F3F5"/>
    </a:custClr>
    <a:custClr name="Light Gradient Blue">
      <a:srgbClr val="8CC7E7"/>
    </a:custClr>
    <a:custClr name="Light Gradient Teal">
      <a:srgbClr val="95E3D7"/>
    </a:custClr>
    <a:custClr name="Light Gradient Purple">
      <a:srgbClr val="C5B4E3"/>
    </a:custClr>
    <a:custClr name="Type Gradient Start">
      <a:srgbClr val="FFEF86"/>
    </a:custClr>
    <a:custClr name="Type Gradient Midpoint Blue">
      <a:srgbClr val="75C5A6"/>
    </a:custClr>
    <a:custClr name="Type Gradient Bright Blue">
      <a:srgbClr val="28AFE9"/>
    </a:custClr>
    <a:custClr name="Type Gradient Bright Green">
      <a:srgbClr val="1CD278"/>
    </a:custClr>
    <a:custClr name="Type Gradient Bright Magenta">
      <a:srgbClr val="E535E5"/>
    </a:custClr>
  </a:custClrLst>
  <a:extLst>
    <a:ext uri="{05A4C25C-085E-4340-85A3-A5531E510DB2}">
      <thm15:themeFamily xmlns:thm15="http://schemas.microsoft.com/office/thememl/2012/main" name="MicrosoftViva_Template_v07.potx" id="{AF30887B-360C-44A1-9C8A-F67AA642F696}" vid="{32BDEA9E-A29D-4845-9631-8E328712438E}"/>
    </a:ext>
  </a:extLst>
</a:theme>
</file>

<file path=ppt/theme/theme3.xml><?xml version="1.0" encoding="utf-8"?>
<a:theme xmlns:a="http://schemas.openxmlformats.org/drawingml/2006/main" name="1_Microsoft 365 Copilot Template Diamond Edition">
  <a:themeElements>
    <a:clrScheme name="Custom 51">
      <a:dk1>
        <a:srgbClr val="000000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603BA1"/>
      </a:accent4>
      <a:accent5>
        <a:srgbClr val="8DC8E8"/>
      </a:accent5>
      <a:accent6>
        <a:srgbClr val="FF5C39"/>
      </a:accent6>
      <a:hlink>
        <a:srgbClr val="603BA1"/>
      </a:hlink>
      <a:folHlink>
        <a:srgbClr val="C03BC4"/>
      </a:folHlink>
    </a:clrScheme>
    <a:fontScheme name="Custom 2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37823CB9-DC0F-DE49-A7F7-325A4228CCF9}" vid="{6CB80000-F9EA-4D40-9817-2B5CD0D7D27D}"/>
    </a:ext>
  </a:extLst>
</a:theme>
</file>

<file path=ppt/theme/theme4.xml><?xml version="1.0" encoding="utf-8"?>
<a:theme xmlns:a="http://schemas.openxmlformats.org/drawingml/2006/main" name="MASTER - Data and AI">
  <a:themeElements>
    <a:clrScheme name="Data &amp; AI Day - Light">
      <a:dk1>
        <a:srgbClr val="080808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A446F"/>
      </a:accent2>
      <a:accent3>
        <a:srgbClr val="C03BC4"/>
      </a:accent3>
      <a:accent4>
        <a:srgbClr val="FFB900"/>
      </a:accent4>
      <a:accent5>
        <a:srgbClr val="FF9349"/>
      </a:accent5>
      <a:accent6>
        <a:srgbClr val="9BF00B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1" id="{41CCA53D-B460-4B1C-BA96-5C805463CB5A}" vid="{90BF9D22-BCF9-4590-811A-E823EC0C854B}"/>
    </a:ext>
  </a:extLst>
</a:theme>
</file>

<file path=ppt/theme/theme5.xml><?xml version="1.0" encoding="utf-8"?>
<a:theme xmlns:a="http://schemas.openxmlformats.org/drawingml/2006/main" name="1_Microsoft 365 Copilot Template">
  <a:themeElements>
    <a:clrScheme name="Microsoft 365 Copilot">
      <a:dk1>
        <a:srgbClr val="091F2C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8661C5"/>
      </a:accent4>
      <a:accent5>
        <a:srgbClr val="8DC8E8"/>
      </a:accent5>
      <a:accent6>
        <a:srgbClr val="FF5C39"/>
      </a:accent6>
      <a:hlink>
        <a:srgbClr val="0078D4"/>
      </a:hlink>
      <a:folHlink>
        <a:srgbClr val="C03BC4"/>
      </a:folHlink>
    </a:clrScheme>
    <a:fontScheme name="FantasyxMSFT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6350">
          <a:solidFill>
            <a:srgbClr val="D9D9D6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0" id="{6B613F45-8EC8-42F9-932C-3D812BC0A41E}" vid="{731B3710-7283-4EED-B3B1-B5DA5FEB4743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0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416EA3E-F12B-41DA-A2B8-3365BC0ECE57}">
  <we:reference id="wa104381063" version="1.0.0.1" store="en-US" storeType="OMEX"/>
  <we:alternateReferences>
    <we:reference id="wa104381063" version="1.0.0.1" store="" storeType="OMEX"/>
  </we:alternateReferences>
  <we:properties/>
  <we:bindings/>
  <we:snapshot xmlns:r="http://schemas.openxmlformats.org/officeDocument/2006/relationships"/>
</we:webextension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668</Words>
  <Application>Microsoft Office PowerPoint</Application>
  <PresentationFormat>Widescreen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35" baseType="lpstr">
      <vt:lpstr>Aptos</vt:lpstr>
      <vt:lpstr>Arial</vt:lpstr>
      <vt:lpstr>Arial Black</vt:lpstr>
      <vt:lpstr>Calibri</vt:lpstr>
      <vt:lpstr>Consolas</vt:lpstr>
      <vt:lpstr>Courier New</vt:lpstr>
      <vt:lpstr>Segoe Sans Display</vt:lpstr>
      <vt:lpstr>Segoe Sans Display Semibold</vt:lpstr>
      <vt:lpstr>Segoe UI</vt:lpstr>
      <vt:lpstr>Segoe UI Light</vt:lpstr>
      <vt:lpstr>Segoe UI Semibold</vt:lpstr>
      <vt:lpstr>Segoe UI Semilight</vt:lpstr>
      <vt:lpstr>Wingdings</vt:lpstr>
      <vt:lpstr>Microsoft Viva Template</vt:lpstr>
      <vt:lpstr>1_Microsoft Viva Template</vt:lpstr>
      <vt:lpstr>1_Microsoft 365 Copilot Template Diamond Edition</vt:lpstr>
      <vt:lpstr>MASTER - Data and AI</vt:lpstr>
      <vt:lpstr>1_Microsoft 365 Copilot Template</vt:lpstr>
      <vt:lpstr>AI-in-One: Storyboard</vt:lpstr>
      <vt:lpstr>The Funnel Is Real: Chat → Copilot → Agents</vt:lpstr>
      <vt:lpstr>One View to Orchestrate: Licensed + Unlicensed + Agents</vt:lpstr>
      <vt:lpstr>Agents</vt:lpstr>
      <vt:lpstr>The Agent Pattern: Few Hits, Clear Workhorses</vt:lpstr>
      <vt:lpstr>Where Agents Land: Function-Specific Intensity</vt:lpstr>
      <vt:lpstr>Portfolio Health: Govern to Grow</vt:lpstr>
      <vt:lpstr>Agent Habits: Move Infrequent → Frequent</vt:lpstr>
      <vt:lpstr>Copilot Chat</vt:lpstr>
      <vt:lpstr>License Prioritization: Data-Led Conversion Engine</vt:lpstr>
      <vt:lpstr>Where Chat Happens: Teams, Office, Documents &amp; Meetings</vt:lpstr>
      <vt:lpstr>Chat Habit Formation: Many Are Close to Frequent</vt:lpstr>
      <vt:lpstr>Long Tail of Apps, Short List of Winners</vt:lpstr>
      <vt:lpstr>M365 Copilot</vt:lpstr>
      <vt:lpstr>M365 Copilot: Depth Per User Validates the License</vt:lpstr>
      <vt:lpstr>Uneven Distribution: The Vital Few Drive Most Copilot Actions</vt:lpstr>
      <vt:lpstr>Copilot Habits: Good Start, Needs Daily Routines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Keith Mcgrane</dc:creator>
  <cp:lastModifiedBy>Keith Mcgrane</cp:lastModifiedBy>
  <cp:revision>8</cp:revision>
  <dcterms:created xsi:type="dcterms:W3CDTF">2025-03-31T10:52:41Z</dcterms:created>
  <dcterms:modified xsi:type="dcterms:W3CDTF">2026-01-26T14:54:58Z</dcterms:modified>
</cp:coreProperties>
</file>